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7" r:id="rId2"/>
    <p:sldId id="259" r:id="rId3"/>
    <p:sldId id="260" r:id="rId4"/>
    <p:sldId id="261" r:id="rId5"/>
    <p:sldId id="258" r:id="rId6"/>
    <p:sldId id="262" r:id="rId7"/>
    <p:sldId id="264" r:id="rId8"/>
    <p:sldId id="8750" r:id="rId9"/>
    <p:sldId id="8958" r:id="rId10"/>
    <p:sldId id="8761" r:id="rId11"/>
    <p:sldId id="8967" r:id="rId12"/>
    <p:sldId id="8960" r:id="rId13"/>
    <p:sldId id="8961" r:id="rId14"/>
    <p:sldId id="8969" r:id="rId15"/>
    <p:sldId id="8968"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452FC4-3FC9-3440-B842-F0739F1175D3}" v="12" dt="2021-06-21T13:57:16.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360A0-9725-5342-A3DC-EE19E239C7A4}" type="datetimeFigureOut">
              <a:rPr lang="en-US" smtClean="0"/>
              <a:t>6/21/21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8AE05-198D-CB43-ADEA-30A96BBA0850}" type="slidenum">
              <a:rPr lang="en-US" smtClean="0"/>
              <a:t>‹#›</a:t>
            </a:fld>
            <a:endParaRPr lang="en-US"/>
          </a:p>
        </p:txBody>
      </p:sp>
    </p:spTree>
    <p:extLst>
      <p:ext uri="{BB962C8B-B14F-4D97-AF65-F5344CB8AC3E}">
        <p14:creationId xmlns:p14="http://schemas.microsoft.com/office/powerpoint/2010/main" val="2037109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a container orchestration platform built around a central API server. DevOps interact with the API to create objects or resources in the K8s platform. Everything is a resource: deployments, pods (containers), services, secrets, etc. Resource created through the API are placed in the </a:t>
            </a:r>
            <a:r>
              <a:rPr lang="en-US" dirty="0" err="1"/>
              <a:t>etcd</a:t>
            </a:r>
            <a:r>
              <a:rPr lang="en-US" dirty="0"/>
              <a:t> store, and controllers then work to deliver on the resource requirements, some of which is deploying containers into pods, and scheduling them on one of the worker nodes.</a:t>
            </a:r>
          </a:p>
        </p:txBody>
      </p:sp>
      <p:sp>
        <p:nvSpPr>
          <p:cNvPr id="4" name="Slide Number Placeholder 3"/>
          <p:cNvSpPr>
            <a:spLocks noGrp="1"/>
          </p:cNvSpPr>
          <p:nvPr>
            <p:ph type="sldNum" sz="quarter" idx="5"/>
          </p:nvPr>
        </p:nvSpPr>
        <p:spPr/>
        <p:txBody>
          <a:bodyPr/>
          <a:lstStyle/>
          <a:p>
            <a:fld id="{1C7DBAA2-1EED-4FC8-A856-5AEA357CCC8F}" type="slidenum">
              <a:rPr lang="en-US" smtClean="0"/>
              <a:t>8</a:t>
            </a:fld>
            <a:endParaRPr lang="en-US"/>
          </a:p>
        </p:txBody>
      </p:sp>
    </p:spTree>
    <p:extLst>
      <p:ext uri="{BB962C8B-B14F-4D97-AF65-F5344CB8AC3E}">
        <p14:creationId xmlns:p14="http://schemas.microsoft.com/office/powerpoint/2010/main" val="281236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Kubernetes is made up of a whole host of different API specifications (or Resource definitions), and daemons known as “Controllers” manage those resource.</a:t>
            </a:r>
          </a:p>
          <a:p>
            <a:endParaRPr lang="en-US" dirty="0"/>
          </a:p>
          <a:p>
            <a:r>
              <a:rPr lang="en-US" dirty="0"/>
              <a:t>This is where the term Ingress Controller comes from. It’s the “Controller” for managing “Ingress” resources.</a:t>
            </a:r>
          </a:p>
        </p:txBody>
      </p:sp>
      <p:sp>
        <p:nvSpPr>
          <p:cNvPr id="4" name="Slide Number Placeholder 3"/>
          <p:cNvSpPr>
            <a:spLocks noGrp="1"/>
          </p:cNvSpPr>
          <p:nvPr>
            <p:ph type="sldNum" sz="quarter" idx="5"/>
          </p:nvPr>
        </p:nvSpPr>
        <p:spPr/>
        <p:txBody>
          <a:bodyPr/>
          <a:lstStyle/>
          <a:p>
            <a:fld id="{1C7DBAA2-1EED-4FC8-A856-5AEA357CCC8F}" type="slidenum">
              <a:rPr lang="en-US" smtClean="0"/>
              <a:t>9</a:t>
            </a:fld>
            <a:endParaRPr lang="en-US"/>
          </a:p>
        </p:txBody>
      </p:sp>
    </p:spTree>
    <p:extLst>
      <p:ext uri="{BB962C8B-B14F-4D97-AF65-F5344CB8AC3E}">
        <p14:creationId xmlns:p14="http://schemas.microsoft.com/office/powerpoint/2010/main" val="35938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Ingress spec provides support for HTTP(S) services, and routing based on only Host header and Path.</a:t>
            </a:r>
          </a:p>
          <a:p>
            <a:r>
              <a:rPr lang="en-US"/>
              <a:t>Officially it only supports TLS termination, not re-encryption. </a:t>
            </a:r>
          </a:p>
          <a:p>
            <a:endParaRPr lang="en-US"/>
          </a:p>
          <a:p>
            <a:r>
              <a:rPr lang="en-US"/>
              <a:t>So, what’s happened over time is vendors of the various Ingress Controllers have developed their own customizations to add extra features. Using </a:t>
            </a:r>
            <a:r>
              <a:rPr lang="en-US" err="1"/>
              <a:t>configmaps</a:t>
            </a:r>
            <a:r>
              <a:rPr lang="en-US"/>
              <a:t> and annotations, but these aren’t validated by the k8s API.</a:t>
            </a:r>
          </a:p>
          <a:p>
            <a:endParaRPr lang="en-US"/>
          </a:p>
          <a:p>
            <a:r>
              <a:rPr lang="en-US"/>
              <a:t>The lack of validation is a problem when you want to be making releases and updates through </a:t>
            </a:r>
            <a:r>
              <a:rPr lang="en-US" err="1"/>
              <a:t>CiCD</a:t>
            </a:r>
            <a:r>
              <a:rPr lang="en-US"/>
              <a:t> pipelines, because there’s no immediate feedback if an annotation includes an error.</a:t>
            </a:r>
          </a:p>
          <a:p>
            <a:endParaRPr lang="en-US"/>
          </a:p>
          <a:p>
            <a:r>
              <a:rPr lang="en-US"/>
              <a:t>Custom Resources solve this problem by providing and alternative method for exposing services. They take advantage of the extensible nature of the K8s API. We register new resources which can have full validation by the K8s API, and expose many more advanced features at the same time.</a:t>
            </a:r>
          </a:p>
          <a:p>
            <a:endParaRPr lang="en-US"/>
          </a:p>
          <a:p>
            <a:r>
              <a:rPr lang="en-US"/>
              <a:t>An added benefit is that the CRD’s are all first class objects in the API and so benefit from the Kubernetes RBAC system. A KIC that has a WAF for example can restrict policy generation to the SecOps team.</a:t>
            </a:r>
          </a:p>
        </p:txBody>
      </p:sp>
      <p:sp>
        <p:nvSpPr>
          <p:cNvPr id="4" name="Slide Number Placeholder 3"/>
          <p:cNvSpPr>
            <a:spLocks noGrp="1"/>
          </p:cNvSpPr>
          <p:nvPr>
            <p:ph type="sldNum" sz="quarter" idx="5"/>
          </p:nvPr>
        </p:nvSpPr>
        <p:spPr/>
        <p:txBody>
          <a:bodyPr/>
          <a:lstStyle/>
          <a:p>
            <a:fld id="{1C7DBAA2-1EED-4FC8-A856-5AEA357CCC8F}" type="slidenum">
              <a:rPr lang="en-US" smtClean="0"/>
              <a:t>10</a:t>
            </a:fld>
            <a:endParaRPr lang="en-US"/>
          </a:p>
        </p:txBody>
      </p:sp>
    </p:spTree>
    <p:extLst>
      <p:ext uri="{BB962C8B-B14F-4D97-AF65-F5344CB8AC3E}">
        <p14:creationId xmlns:p14="http://schemas.microsoft.com/office/powerpoint/2010/main" val="205483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7DBAA2-1EED-4FC8-A856-5AEA357CCC8F}" type="slidenum">
              <a:rPr lang="en-US" smtClean="0"/>
              <a:t>11</a:t>
            </a:fld>
            <a:endParaRPr lang="en-US"/>
          </a:p>
        </p:txBody>
      </p:sp>
    </p:spTree>
    <p:extLst>
      <p:ext uri="{BB962C8B-B14F-4D97-AF65-F5344CB8AC3E}">
        <p14:creationId xmlns:p14="http://schemas.microsoft.com/office/powerpoint/2010/main" val="4035351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 Photo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1852B2-26BB-493A-B1AC-EA0F7A3A6FFF}"/>
              </a:ext>
            </a:extLst>
          </p:cNvPr>
          <p:cNvSpPr/>
          <p:nvPr userDrawn="1"/>
        </p:nvSpPr>
        <p:spPr>
          <a:xfrm>
            <a:off x="0" y="-1"/>
            <a:ext cx="12192000"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1"/>
              </a:spcBef>
              <a:spcAft>
                <a:spcPts val="201"/>
              </a:spcAft>
            </a:pPr>
            <a:endParaRPr lang="en-US" sz="1801" kern="100" dirty="0" err="1">
              <a:solidFill>
                <a:schemeClr val="bg1"/>
              </a:solidFill>
              <a:latin typeface="+mj-lt"/>
            </a:endParaRPr>
          </a:p>
        </p:txBody>
      </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604542"/>
            <a:ext cx="8019684" cy="2971799"/>
          </a:xfrm>
          <a:prstGeom prst="rect">
            <a:avLst/>
          </a:prstGeom>
        </p:spPr>
        <p:txBody>
          <a:bodyPr anchor="b"/>
          <a:lstStyle>
            <a:lvl1pPr algn="l">
              <a:defRPr sz="6000" baseline="0">
                <a:solidFill>
                  <a:schemeClr val="bg1"/>
                </a:solidFill>
              </a:defRPr>
            </a:lvl1pPr>
          </a:lstStyle>
          <a:p>
            <a:r>
              <a:rPr lang="en-US" dirty="0"/>
              <a:t>Click to edit Master title style</a:t>
            </a:r>
          </a:p>
        </p:txBody>
      </p:sp>
      <p:sp>
        <p:nvSpPr>
          <p:cNvPr id="23" name="Text Placeholder 3">
            <a:extLst>
              <a:ext uri="{FF2B5EF4-FFF2-40B4-BE49-F238E27FC236}">
                <a16:creationId xmlns:a16="http://schemas.microsoft.com/office/drawing/2014/main" id="{010B811B-1E18-4D12-B688-FF592FDDC2F7}"/>
              </a:ext>
            </a:extLst>
          </p:cNvPr>
          <p:cNvSpPr>
            <a:spLocks noGrp="1"/>
          </p:cNvSpPr>
          <p:nvPr>
            <p:ph type="body" sz="quarter" idx="10"/>
          </p:nvPr>
        </p:nvSpPr>
        <p:spPr>
          <a:xfrm>
            <a:off x="457201" y="3723679"/>
            <a:ext cx="7989487" cy="2677123"/>
          </a:xfrm>
          <a:prstGeom prst="rect">
            <a:avLst/>
          </a:prstGeom>
        </p:spPr>
        <p:txBody>
          <a:bodyPr/>
          <a:lstStyle>
            <a:lvl1pPr marL="342899" indent="-342899">
              <a:buFontTx/>
              <a:buNone/>
              <a:defRPr lang="en-US" sz="2400" b="1" kern="100" cap="all" spc="51" baseline="0" dirty="0" smtClean="0">
                <a:solidFill>
                  <a:schemeClr val="bg1"/>
                </a:solidFill>
                <a:latin typeface="Arial Narrow" panose="020B0606020202030204" pitchFamily="34" charset="0"/>
                <a:ea typeface="+mn-ea"/>
                <a:cs typeface="Arial" panose="020B0604020202020204" pitchFamily="34" charset="0"/>
              </a:defRPr>
            </a:lvl1pPr>
            <a:lvl2pPr marL="0" indent="0">
              <a:buFontTx/>
              <a:buNone/>
              <a:defRPr lang="en-US" sz="1801" b="1" kern="100" cap="none" spc="-20" baseline="0" dirty="0" smtClean="0">
                <a:solidFill>
                  <a:schemeClr val="bg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3pPr>
            <a:lvl4pPr marL="285750" indent="-28575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4pPr>
            <a:lvl5pPr marL="0" indent="0" algn="l" defTabSz="914400" rtl="0" eaLnBrk="1" latinLnBrk="0" hangingPunct="1">
              <a:lnSpc>
                <a:spcPct val="90000"/>
              </a:lnSpc>
              <a:buFontTx/>
              <a:buNone/>
              <a:defRPr lang="en-US" sz="1801" b="0" kern="100" cap="none" spc="0" baseline="0" dirty="0">
                <a:solidFill>
                  <a:schemeClr val="bg1"/>
                </a:solidFill>
                <a:latin typeface="+mj-lt"/>
                <a:ea typeface="+mn-ea"/>
                <a:cs typeface="Arial" panose="020B0604020202020204" pitchFamily="34" charset="0"/>
              </a:defRPr>
            </a:lvl5pPr>
          </a:lstStyle>
          <a:p>
            <a:pPr marL="0" lvl="0" indent="0" algn="l" defTabSz="914400" rtl="0" eaLnBrk="1" latinLnBrk="0" hangingPunct="1">
              <a:lnSpc>
                <a:spcPct val="90000"/>
              </a:lnSpc>
              <a:spcBef>
                <a:spcPts val="601"/>
              </a:spcBef>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marL="0" lvl="3" indent="0" algn="l" defTabSz="914400" rtl="0" eaLnBrk="1" latinLnBrk="0" hangingPunct="1">
              <a:lnSpc>
                <a:spcPct val="90000"/>
              </a:lnSpc>
              <a:spcBef>
                <a:spcPts val="2400"/>
              </a:spcBef>
              <a:spcAft>
                <a:spcPts val="0"/>
              </a:spcAft>
              <a:buFont typeface="Arial" panose="020B0604020202020204" pitchFamily="34" charset="0"/>
              <a:buChar char="​"/>
            </a:pPr>
            <a:r>
              <a:rPr lang="en-US" dirty="0"/>
              <a:t>Fourth level</a:t>
            </a:r>
          </a:p>
          <a:p>
            <a:pPr marL="0" lvl="4" indent="0" algn="l" defTabSz="914400" rtl="0" eaLnBrk="1" latinLnBrk="0" hangingPunct="1">
              <a:lnSpc>
                <a:spcPct val="90000"/>
              </a:lnSpc>
              <a:spcBef>
                <a:spcPts val="2400"/>
              </a:spcBef>
              <a:spcAft>
                <a:spcPts val="0"/>
              </a:spcAft>
              <a:buFont typeface="Arial" panose="020B0604020202020204" pitchFamily="34" charset="0"/>
              <a:buChar char="​"/>
            </a:pPr>
            <a:r>
              <a:rPr lang="en-US" dirty="0"/>
              <a:t>Fifth level</a:t>
            </a:r>
          </a:p>
        </p:txBody>
      </p:sp>
      <p:grpSp>
        <p:nvGrpSpPr>
          <p:cNvPr id="20" name="Group 22">
            <a:extLst>
              <a:ext uri="{FF2B5EF4-FFF2-40B4-BE49-F238E27FC236}">
                <a16:creationId xmlns:a16="http://schemas.microsoft.com/office/drawing/2014/main" id="{52180981-F6BF-490B-97CC-8AEF8E6E2A59}"/>
              </a:ext>
            </a:extLst>
          </p:cNvPr>
          <p:cNvGrpSpPr>
            <a:grpSpLocks noChangeAspect="1"/>
          </p:cNvGrpSpPr>
          <p:nvPr userDrawn="1"/>
        </p:nvGrpSpPr>
        <p:grpSpPr bwMode="auto">
          <a:xfrm>
            <a:off x="10884408" y="457200"/>
            <a:ext cx="850393" cy="850392"/>
            <a:chOff x="5266" y="0"/>
            <a:chExt cx="733" cy="733"/>
          </a:xfrm>
        </p:grpSpPr>
        <p:sp>
          <p:nvSpPr>
            <p:cNvPr id="21" name="Freeform 23">
              <a:extLst>
                <a:ext uri="{FF2B5EF4-FFF2-40B4-BE49-F238E27FC236}">
                  <a16:creationId xmlns:a16="http://schemas.microsoft.com/office/drawing/2014/main" id="{D2867B72-704B-4466-A401-F16F82FC897F}"/>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dirty="0"/>
            </a:p>
          </p:txBody>
        </p:sp>
        <p:sp>
          <p:nvSpPr>
            <p:cNvPr id="24" name="Freeform 24">
              <a:extLst>
                <a:ext uri="{FF2B5EF4-FFF2-40B4-BE49-F238E27FC236}">
                  <a16:creationId xmlns:a16="http://schemas.microsoft.com/office/drawing/2014/main" id="{762B8D19-7EB1-46A9-9A97-B0808CB947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5" name="Freeform 25">
              <a:extLst>
                <a:ext uri="{FF2B5EF4-FFF2-40B4-BE49-F238E27FC236}">
                  <a16:creationId xmlns:a16="http://schemas.microsoft.com/office/drawing/2014/main" id="{D4D2D3CB-9625-4C84-87A1-C2E3A9C22AD3}"/>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6" name="Freeform 26">
              <a:extLst>
                <a:ext uri="{FF2B5EF4-FFF2-40B4-BE49-F238E27FC236}">
                  <a16:creationId xmlns:a16="http://schemas.microsoft.com/office/drawing/2014/main" id="{3F12E50C-1E83-40D5-8D5C-66C7AB8AA4CF}"/>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7" name="Freeform 27">
              <a:extLst>
                <a:ext uri="{FF2B5EF4-FFF2-40B4-BE49-F238E27FC236}">
                  <a16:creationId xmlns:a16="http://schemas.microsoft.com/office/drawing/2014/main" id="{A6468B7A-3EE1-4391-AFF7-CA75671C3E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Tree>
    <p:extLst>
      <p:ext uri="{BB962C8B-B14F-4D97-AF65-F5344CB8AC3E}">
        <p14:creationId xmlns:p14="http://schemas.microsoft.com/office/powerpoint/2010/main" val="1951627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DA12911B-D15F-FD4F-9067-CA96DD879051}"/>
              </a:ext>
            </a:extLst>
          </p:cNvPr>
          <p:cNvSpPr>
            <a:spLocks noGrp="1"/>
          </p:cNvSpPr>
          <p:nvPr>
            <p:ph idx="14"/>
          </p:nvPr>
        </p:nvSpPr>
        <p:spPr>
          <a:xfrm>
            <a:off x="4334094" y="1967113"/>
            <a:ext cx="3523817" cy="44336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a:extLst>
              <a:ext uri="{FF2B5EF4-FFF2-40B4-BE49-F238E27FC236}">
                <a16:creationId xmlns:a16="http://schemas.microsoft.com/office/drawing/2014/main" id="{E4D9299F-5755-8A47-B29D-3DFB6430673F}"/>
              </a:ext>
            </a:extLst>
          </p:cNvPr>
          <p:cNvSpPr>
            <a:spLocks noGrp="1"/>
          </p:cNvSpPr>
          <p:nvPr>
            <p:ph idx="15"/>
          </p:nvPr>
        </p:nvSpPr>
        <p:spPr>
          <a:xfrm>
            <a:off x="457201" y="1967113"/>
            <a:ext cx="3523817" cy="44336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D8C6DC25-F31F-974E-B342-CD0A1930BDA4}"/>
              </a:ext>
            </a:extLst>
          </p:cNvPr>
          <p:cNvSpPr>
            <a:spLocks noGrp="1"/>
          </p:cNvSpPr>
          <p:nvPr>
            <p:ph idx="16"/>
          </p:nvPr>
        </p:nvSpPr>
        <p:spPr>
          <a:xfrm>
            <a:off x="8210985" y="1967113"/>
            <a:ext cx="3523817" cy="44336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31E844FB-C714-4868-B65C-776EBF9F1372}"/>
              </a:ext>
            </a:extLst>
          </p:cNvPr>
          <p:cNvSpPr>
            <a:spLocks noGrp="1"/>
          </p:cNvSpPr>
          <p:nvPr>
            <p:ph type="ftr" sz="quarter" idx="17"/>
          </p:nvPr>
        </p:nvSpPr>
        <p:spPr/>
        <p:txBody>
          <a:bodyPr/>
          <a:lstStyle/>
          <a:p>
            <a:r>
              <a:rPr lang="en-US"/>
              <a:t>CONFIDENTIAL</a:t>
            </a:r>
            <a:endParaRPr lang="en-US" dirty="0"/>
          </a:p>
        </p:txBody>
      </p:sp>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p:txBody>
          <a:bodyPr/>
          <a:lstStyle/>
          <a:p>
            <a:r>
              <a:rPr lang="en-US" dirty="0"/>
              <a:t>Click to edit Master title style</a:t>
            </a:r>
          </a:p>
        </p:txBody>
      </p:sp>
      <p:sp>
        <p:nvSpPr>
          <p:cNvPr id="10" name="Text Placeholder 2">
            <a:extLst>
              <a:ext uri="{FF2B5EF4-FFF2-40B4-BE49-F238E27FC236}">
                <a16:creationId xmlns:a16="http://schemas.microsoft.com/office/drawing/2014/main" id="{633113BA-4865-4530-9F5F-CA278BA582DC}"/>
              </a:ext>
            </a:extLst>
          </p:cNvPr>
          <p:cNvSpPr>
            <a:spLocks noGrp="1"/>
          </p:cNvSpPr>
          <p:nvPr>
            <p:ph type="body" idx="13"/>
          </p:nvPr>
        </p:nvSpPr>
        <p:spPr>
          <a:xfrm>
            <a:off x="457201" y="1256760"/>
            <a:ext cx="11274553" cy="246221"/>
          </a:xfrm>
          <a:prstGeom prst="rect">
            <a:avLst/>
          </a:prstGeom>
        </p:spPr>
        <p:txBody>
          <a:bodyPr wrap="square" lIns="0" anchor="t">
            <a:spAutoFit/>
          </a:bodyPr>
          <a:lstStyle>
            <a:lvl1pPr marL="0" indent="0">
              <a:lnSpc>
                <a:spcPct val="100000"/>
              </a:lnSpc>
              <a:spcBef>
                <a:spcPts val="0"/>
              </a:spcBef>
              <a:buNone/>
              <a:defRPr sz="1600" b="1" cap="all" spc="51" baseline="0">
                <a:solidFill>
                  <a:srgbClr val="7D7D7D"/>
                </a:solidFill>
                <a:latin typeface="Arial Narrow" panose="020B0606020202030204" pitchFamily="34" charset="0"/>
              </a:defRPr>
            </a:lvl1pPr>
            <a:lvl2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1"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lvl="0"/>
            <a:r>
              <a:rPr lang="en-US" dirty="0"/>
              <a:t>Click to edit Master text styles</a:t>
            </a:r>
          </a:p>
        </p:txBody>
      </p:sp>
    </p:spTree>
    <p:extLst>
      <p:ext uri="{BB962C8B-B14F-4D97-AF65-F5344CB8AC3E}">
        <p14:creationId xmlns:p14="http://schemas.microsoft.com/office/powerpoint/2010/main" val="322373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6A4689D-793A-3F43-98FE-FB05D3D23B1C}"/>
              </a:ext>
            </a:extLst>
          </p:cNvPr>
          <p:cNvSpPr>
            <a:spLocks noGrp="1"/>
          </p:cNvSpPr>
          <p:nvPr>
            <p:ph idx="18"/>
          </p:nvPr>
        </p:nvSpPr>
        <p:spPr>
          <a:xfrm>
            <a:off x="455678" y="1967113"/>
            <a:ext cx="2444495" cy="44569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F5A74519-5A6E-8245-BBDF-62A907DD2E3E}"/>
              </a:ext>
            </a:extLst>
          </p:cNvPr>
          <p:cNvSpPr>
            <a:spLocks noGrp="1"/>
          </p:cNvSpPr>
          <p:nvPr>
            <p:ph idx="19"/>
          </p:nvPr>
        </p:nvSpPr>
        <p:spPr>
          <a:xfrm>
            <a:off x="3389214" y="1967113"/>
            <a:ext cx="2444495" cy="44569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6C3380FE-C49D-3149-B8BE-638094E1D633}"/>
              </a:ext>
            </a:extLst>
          </p:cNvPr>
          <p:cNvSpPr>
            <a:spLocks noGrp="1"/>
          </p:cNvSpPr>
          <p:nvPr>
            <p:ph idx="20"/>
          </p:nvPr>
        </p:nvSpPr>
        <p:spPr>
          <a:xfrm>
            <a:off x="6322749" y="1967113"/>
            <a:ext cx="2444495" cy="44569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8A6CFFE8-63E7-074C-946F-76FDA4803FE9}"/>
              </a:ext>
            </a:extLst>
          </p:cNvPr>
          <p:cNvSpPr>
            <a:spLocks noGrp="1"/>
          </p:cNvSpPr>
          <p:nvPr>
            <p:ph idx="21"/>
          </p:nvPr>
        </p:nvSpPr>
        <p:spPr>
          <a:xfrm>
            <a:off x="9256282" y="1967113"/>
            <a:ext cx="2444495" cy="44569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A83794D-C972-4FA8-9F08-6BA1D10E39B6}"/>
              </a:ext>
            </a:extLst>
          </p:cNvPr>
          <p:cNvSpPr>
            <a:spLocks noGrp="1"/>
          </p:cNvSpPr>
          <p:nvPr>
            <p:ph type="ftr" sz="quarter" idx="22"/>
          </p:nvPr>
        </p:nvSpPr>
        <p:spPr/>
        <p:txBody>
          <a:bodyPr/>
          <a:lstStyle/>
          <a:p>
            <a:r>
              <a:rPr lang="en-US"/>
              <a:t>CONFIDENTIAL</a:t>
            </a:r>
            <a:endParaRPr lang="en-US" dirty="0"/>
          </a:p>
        </p:txBody>
      </p:sp>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p:txBody>
          <a:bodyPr/>
          <a:lstStyle/>
          <a:p>
            <a:r>
              <a:rPr lang="en-US" dirty="0"/>
              <a:t>Click to edit Master title style</a:t>
            </a:r>
          </a:p>
        </p:txBody>
      </p:sp>
      <p:sp>
        <p:nvSpPr>
          <p:cNvPr id="15" name="Text Placeholder 2">
            <a:extLst>
              <a:ext uri="{FF2B5EF4-FFF2-40B4-BE49-F238E27FC236}">
                <a16:creationId xmlns:a16="http://schemas.microsoft.com/office/drawing/2014/main" id="{73107CDA-FBDC-42A3-8708-9E1B3ABB63B6}"/>
              </a:ext>
            </a:extLst>
          </p:cNvPr>
          <p:cNvSpPr>
            <a:spLocks noGrp="1"/>
          </p:cNvSpPr>
          <p:nvPr>
            <p:ph type="body" idx="13"/>
          </p:nvPr>
        </p:nvSpPr>
        <p:spPr>
          <a:xfrm>
            <a:off x="457201" y="1256760"/>
            <a:ext cx="11274553" cy="246221"/>
          </a:xfrm>
          <a:prstGeom prst="rect">
            <a:avLst/>
          </a:prstGeom>
        </p:spPr>
        <p:txBody>
          <a:bodyPr wrap="square" lIns="0" anchor="t">
            <a:spAutoFit/>
          </a:bodyPr>
          <a:lstStyle>
            <a:lvl1pPr marL="0" indent="0">
              <a:lnSpc>
                <a:spcPct val="100000"/>
              </a:lnSpc>
              <a:spcBef>
                <a:spcPts val="0"/>
              </a:spcBef>
              <a:buNone/>
              <a:defRPr sz="1600" b="1" cap="all" spc="51" baseline="0">
                <a:solidFill>
                  <a:srgbClr val="7D7D7D"/>
                </a:solidFill>
                <a:latin typeface="Arial Narrow" panose="020B0606020202030204" pitchFamily="34" charset="0"/>
              </a:defRPr>
            </a:lvl1pPr>
            <a:lvl2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1"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lvl="0"/>
            <a:r>
              <a:rPr lang="en-US" dirty="0"/>
              <a:t>Click to edit Master text styles</a:t>
            </a:r>
          </a:p>
        </p:txBody>
      </p:sp>
    </p:spTree>
    <p:extLst>
      <p:ext uri="{BB962C8B-B14F-4D97-AF65-F5344CB8AC3E}">
        <p14:creationId xmlns:p14="http://schemas.microsoft.com/office/powerpoint/2010/main" val="2962020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82680E-4737-41BF-B552-D37F8E1DF84D}"/>
              </a:ext>
            </a:extLst>
          </p:cNvPr>
          <p:cNvSpPr>
            <a:spLocks noGrp="1"/>
          </p:cNvSpPr>
          <p:nvPr>
            <p:ph type="ftr" sz="quarter" idx="14"/>
          </p:nvPr>
        </p:nvSpPr>
        <p:spPr/>
        <p:txBody>
          <a:bodyPr/>
          <a:lstStyle/>
          <a:p>
            <a:r>
              <a:rPr lang="en-US"/>
              <a:t>CONFIDENTIAL</a:t>
            </a:r>
            <a:endParaRPr lang="en-US" dirty="0"/>
          </a:p>
        </p:txBody>
      </p:sp>
      <p:sp>
        <p:nvSpPr>
          <p:cNvPr id="3" name="Title 2">
            <a:extLst>
              <a:ext uri="{FF2B5EF4-FFF2-40B4-BE49-F238E27FC236}">
                <a16:creationId xmlns:a16="http://schemas.microsoft.com/office/drawing/2014/main" id="{3F8F7B00-A1EE-4831-8F60-6471A75DD9C0}"/>
              </a:ext>
            </a:extLst>
          </p:cNvPr>
          <p:cNvSpPr>
            <a:spLocks noGrp="1"/>
          </p:cNvSpPr>
          <p:nvPr>
            <p:ph type="title"/>
          </p:nvPr>
        </p:nvSpPr>
        <p:spPr/>
        <p:txBody>
          <a:bodyPr/>
          <a:lstStyle/>
          <a:p>
            <a:r>
              <a:rPr lang="en-US"/>
              <a:t>Click to edit Master title style</a:t>
            </a:r>
          </a:p>
        </p:txBody>
      </p:sp>
      <p:sp>
        <p:nvSpPr>
          <p:cNvPr id="8" name="Text Placeholder 2">
            <a:extLst>
              <a:ext uri="{FF2B5EF4-FFF2-40B4-BE49-F238E27FC236}">
                <a16:creationId xmlns:a16="http://schemas.microsoft.com/office/drawing/2014/main" id="{41CD5B21-36C5-4BA8-BCC4-6D11C54DE224}"/>
              </a:ext>
            </a:extLst>
          </p:cNvPr>
          <p:cNvSpPr>
            <a:spLocks noGrp="1"/>
          </p:cNvSpPr>
          <p:nvPr>
            <p:ph type="body" idx="13"/>
          </p:nvPr>
        </p:nvSpPr>
        <p:spPr>
          <a:xfrm>
            <a:off x="457201" y="1256760"/>
            <a:ext cx="11274553" cy="246221"/>
          </a:xfrm>
          <a:prstGeom prst="rect">
            <a:avLst/>
          </a:prstGeom>
        </p:spPr>
        <p:txBody>
          <a:bodyPr wrap="square" lIns="0" anchor="t">
            <a:spAutoFit/>
          </a:bodyPr>
          <a:lstStyle>
            <a:lvl1pPr marL="0" indent="0">
              <a:lnSpc>
                <a:spcPct val="100000"/>
              </a:lnSpc>
              <a:spcBef>
                <a:spcPts val="0"/>
              </a:spcBef>
              <a:buNone/>
              <a:defRPr sz="1600" b="1" cap="all" spc="51" baseline="0">
                <a:solidFill>
                  <a:srgbClr val="7D7D7D"/>
                </a:solidFill>
                <a:latin typeface="Arial Narrow" panose="020B0606020202030204" pitchFamily="34" charset="0"/>
              </a:defRPr>
            </a:lvl1pPr>
            <a:lvl2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1"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lvl="0"/>
            <a:r>
              <a:rPr lang="en-US" dirty="0"/>
              <a:t>Click to edit Master text styles</a:t>
            </a:r>
          </a:p>
        </p:txBody>
      </p:sp>
    </p:spTree>
    <p:extLst>
      <p:ext uri="{BB962C8B-B14F-4D97-AF65-F5344CB8AC3E}">
        <p14:creationId xmlns:p14="http://schemas.microsoft.com/office/powerpoint/2010/main" val="4130443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Line Title with No Subhea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BD947E-6493-431B-ABB7-C63D374B58BD}"/>
              </a:ext>
            </a:extLst>
          </p:cNvPr>
          <p:cNvSpPr>
            <a:spLocks noGrp="1"/>
          </p:cNvSpPr>
          <p:nvPr>
            <p:ph type="ftr" sz="quarter" idx="10"/>
          </p:nvPr>
        </p:nvSpPr>
        <p:spPr/>
        <p:txBody>
          <a:bodyPr/>
          <a:lstStyle/>
          <a:p>
            <a:r>
              <a:rPr lang="en-US"/>
              <a:t>CONFIDENTIAL</a:t>
            </a:r>
            <a:endParaRPr lang="en-US" dirty="0"/>
          </a:p>
        </p:txBody>
      </p:sp>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6428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089F6-C0EC-4ECE-B92B-A06825388C21}"/>
              </a:ext>
            </a:extLst>
          </p:cNvPr>
          <p:cNvSpPr>
            <a:spLocks noGrp="1"/>
          </p:cNvSpPr>
          <p:nvPr>
            <p:ph type="ftr" sz="quarter" idx="10"/>
          </p:nvPr>
        </p:nvSpPr>
        <p:spPr/>
        <p:txBody>
          <a:bodyPr/>
          <a:lstStyle/>
          <a:p>
            <a:r>
              <a:rPr lang="en-US"/>
              <a:t>CONFIDENTIAL</a:t>
            </a:r>
            <a:endParaRPr lang="en-US" dirty="0"/>
          </a:p>
        </p:txBody>
      </p:sp>
    </p:spTree>
    <p:extLst>
      <p:ext uri="{BB962C8B-B14F-4D97-AF65-F5344CB8AC3E}">
        <p14:creationId xmlns:p14="http://schemas.microsoft.com/office/powerpoint/2010/main" val="3986567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agoon Blue 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943104"/>
            <a:ext cx="7415243" cy="2971799"/>
          </a:xfrm>
          <a:prstGeom prst="rect">
            <a:avLst/>
          </a:prstGeom>
        </p:spPr>
        <p:txBody>
          <a:bodyPr anchor="ctr"/>
          <a:lstStyle>
            <a:lvl1pPr>
              <a:defRPr sz="6000">
                <a:solidFill>
                  <a:srgbClr val="FEFEFE"/>
                </a:solidFill>
              </a:defRPr>
            </a:lvl1pPr>
          </a:lstStyle>
          <a:p>
            <a:r>
              <a:rPr lang="en-US" dirty="0"/>
              <a:t>Click to edit Master title style</a:t>
            </a:r>
          </a:p>
        </p:txBody>
      </p:sp>
      <p:sp>
        <p:nvSpPr>
          <p:cNvPr id="7" name="TextBox 6">
            <a:extLst>
              <a:ext uri="{FF2B5EF4-FFF2-40B4-BE49-F238E27FC236}">
                <a16:creationId xmlns:a16="http://schemas.microsoft.com/office/drawing/2014/main" id="{AF4620C8-251F-4C62-9279-A793F3701A0A}"/>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dirty="0">
                <a:solidFill>
                  <a:schemeClr val="bg1"/>
                </a:solidFill>
                <a:latin typeface="Arial Narrow" panose="020B0606020202030204" pitchFamily="34" charset="0"/>
                <a:cs typeface="Arial" panose="020B0604020202020204" pitchFamily="34" charset="0"/>
              </a:rPr>
              <a:t>| ©2019 F5</a:t>
            </a:r>
          </a:p>
        </p:txBody>
      </p:sp>
      <p:sp>
        <p:nvSpPr>
          <p:cNvPr id="11" name="TextBox 10">
            <a:extLst>
              <a:ext uri="{FF2B5EF4-FFF2-40B4-BE49-F238E27FC236}">
                <a16:creationId xmlns:a16="http://schemas.microsoft.com/office/drawing/2014/main" id="{254837A8-D7DF-42C3-9CB6-8299ECEBD7F2}"/>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chemeClr val="bg1"/>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chemeClr val="bg1"/>
              </a:solidFill>
              <a:latin typeface="Arial Narrow" panose="020B0606020202030204" pitchFamily="34" charset="0"/>
              <a:cs typeface="Arial" panose="020B0604020202020204" pitchFamily="34" charset="0"/>
            </a:endParaRP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5" y="6431005"/>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6" y="3723679"/>
            <a:ext cx="7453993" cy="2677123"/>
          </a:xfrm>
          <a:prstGeom prst="rect">
            <a:avLst/>
          </a:prstGeom>
        </p:spPr>
        <p:txBody>
          <a:bodyPr/>
          <a:lstStyle>
            <a:lvl1pPr marL="0" indent="0">
              <a:buNone/>
              <a:defRPr sz="2400">
                <a:solidFill>
                  <a:srgbClr val="FEFEFE"/>
                </a:solidFill>
              </a:defRPr>
            </a:lvl1pPr>
            <a:lvl2pPr marL="457199" indent="0">
              <a:buNone/>
              <a:defRPr sz="2000">
                <a:solidFill>
                  <a:schemeClr val="tx1">
                    <a:tint val="75000"/>
                  </a:schemeClr>
                </a:solidFill>
              </a:defRPr>
            </a:lvl2pPr>
            <a:lvl3pPr marL="914400" indent="0">
              <a:buNone/>
              <a:defRPr sz="1801">
                <a:solidFill>
                  <a:schemeClr val="tx1">
                    <a:tint val="75000"/>
                  </a:schemeClr>
                </a:solidFill>
              </a:defRPr>
            </a:lvl3pPr>
            <a:lvl4pPr marL="1371600" indent="0">
              <a:buNone/>
              <a:defRPr sz="1600">
                <a:solidFill>
                  <a:schemeClr val="tx1">
                    <a:tint val="75000"/>
                  </a:schemeClr>
                </a:solidFill>
              </a:defRPr>
            </a:lvl4pPr>
            <a:lvl5pPr marL="1828801" indent="0">
              <a:buNone/>
              <a:defRPr sz="1600">
                <a:solidFill>
                  <a:schemeClr val="tx1">
                    <a:tint val="75000"/>
                  </a:schemeClr>
                </a:solidFill>
              </a:defRPr>
            </a:lvl5pPr>
            <a:lvl6pPr marL="2286000" indent="0">
              <a:buNone/>
              <a:defRPr sz="1600">
                <a:solidFill>
                  <a:schemeClr val="tx1">
                    <a:tint val="75000"/>
                  </a:schemeClr>
                </a:solidFill>
              </a:defRPr>
            </a:lvl6pPr>
            <a:lvl7pPr marL="2743201" indent="0">
              <a:buNone/>
              <a:defRPr sz="1600">
                <a:solidFill>
                  <a:schemeClr val="tx1">
                    <a:tint val="75000"/>
                  </a:schemeClr>
                </a:solidFill>
              </a:defRPr>
            </a:lvl7pPr>
            <a:lvl8pPr marL="3200400" indent="0">
              <a:buNone/>
              <a:defRPr sz="1600">
                <a:solidFill>
                  <a:schemeClr val="tx1">
                    <a:tint val="75000"/>
                  </a:schemeClr>
                </a:solidFill>
              </a:defRPr>
            </a:lvl8pPr>
            <a:lvl9pPr marL="3657599" indent="0">
              <a:buNone/>
              <a:defRPr sz="1600">
                <a:solidFill>
                  <a:schemeClr val="tx1">
                    <a:tint val="75000"/>
                  </a:schemeClr>
                </a:solidFill>
              </a:defRPr>
            </a:lvl9pPr>
          </a:lstStyle>
          <a:p>
            <a:pPr lvl="0"/>
            <a:r>
              <a:rPr lang="en-US" dirty="0"/>
              <a:t>Click to edit Master text styles</a:t>
            </a:r>
          </a:p>
        </p:txBody>
      </p:sp>
      <p:sp>
        <p:nvSpPr>
          <p:cNvPr id="3" name="Footer Placeholder 2">
            <a:extLst>
              <a:ext uri="{FF2B5EF4-FFF2-40B4-BE49-F238E27FC236}">
                <a16:creationId xmlns:a16="http://schemas.microsoft.com/office/drawing/2014/main" id="{ABD0FF8C-9CB1-4490-942F-55FB600D5333}"/>
              </a:ext>
            </a:extLst>
          </p:cNvPr>
          <p:cNvSpPr>
            <a:spLocks noGrp="1"/>
          </p:cNvSpPr>
          <p:nvPr>
            <p:ph type="ftr" sz="quarter" idx="10"/>
          </p:nvPr>
        </p:nvSpPr>
        <p:spPr/>
        <p:txBody>
          <a:bodyPr/>
          <a:lstStyle>
            <a:lvl1pPr>
              <a:defRPr>
                <a:solidFill>
                  <a:schemeClr val="bg1"/>
                </a:solidFill>
              </a:defRPr>
            </a:lvl1pPr>
          </a:lstStyle>
          <a:p>
            <a:r>
              <a:rPr lang="en-US"/>
              <a:t>CONFIDENTIAL</a:t>
            </a:r>
            <a:endParaRPr lang="en-US" dirty="0"/>
          </a:p>
        </p:txBody>
      </p:sp>
    </p:spTree>
    <p:extLst>
      <p:ext uri="{BB962C8B-B14F-4D97-AF65-F5344CB8AC3E}">
        <p14:creationId xmlns:p14="http://schemas.microsoft.com/office/powerpoint/2010/main" val="3823135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943104"/>
            <a:ext cx="7415243" cy="2971799"/>
          </a:xfrm>
          <a:prstGeom prst="rect">
            <a:avLst/>
          </a:prstGeom>
        </p:spPr>
        <p:txBody>
          <a:bodyPr anchor="ctr"/>
          <a:lstStyle>
            <a:lvl1pPr>
              <a:defRPr sz="6000">
                <a:solidFill>
                  <a:srgbClr val="FEFEFE"/>
                </a:solidFill>
              </a:defRPr>
            </a:lvl1pPr>
          </a:lstStyle>
          <a:p>
            <a:r>
              <a:rPr lang="en-US" dirty="0"/>
              <a:t>Click to edit Master title style</a:t>
            </a:r>
          </a:p>
        </p:txBody>
      </p:sp>
      <p:sp>
        <p:nvSpPr>
          <p:cNvPr id="7" name="TextBox 6">
            <a:extLst>
              <a:ext uri="{FF2B5EF4-FFF2-40B4-BE49-F238E27FC236}">
                <a16:creationId xmlns:a16="http://schemas.microsoft.com/office/drawing/2014/main" id="{AF4620C8-251F-4C62-9279-A793F3701A0A}"/>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a:solidFill>
                  <a:schemeClr val="bg1"/>
                </a:solidFill>
                <a:latin typeface="Arial Narrow" panose="020B0606020202030204" pitchFamily="34" charset="0"/>
                <a:cs typeface="Arial" panose="020B0604020202020204" pitchFamily="34" charset="0"/>
              </a:rPr>
              <a:t>| ©2019 F5</a:t>
            </a:r>
          </a:p>
        </p:txBody>
      </p:sp>
      <p:sp>
        <p:nvSpPr>
          <p:cNvPr id="11" name="TextBox 10">
            <a:extLst>
              <a:ext uri="{FF2B5EF4-FFF2-40B4-BE49-F238E27FC236}">
                <a16:creationId xmlns:a16="http://schemas.microsoft.com/office/drawing/2014/main" id="{254837A8-D7DF-42C3-9CB6-8299ECEBD7F2}"/>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chemeClr val="bg1"/>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chemeClr val="bg1"/>
              </a:solidFill>
              <a:latin typeface="Arial Narrow" panose="020B0606020202030204" pitchFamily="34" charset="0"/>
              <a:cs typeface="Arial" panose="020B0604020202020204" pitchFamily="34" charset="0"/>
            </a:endParaRP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5" y="6431005"/>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6" y="3723679"/>
            <a:ext cx="7453993" cy="2677123"/>
          </a:xfrm>
          <a:prstGeom prst="rect">
            <a:avLst/>
          </a:prstGeom>
        </p:spPr>
        <p:txBody>
          <a:bodyPr/>
          <a:lstStyle>
            <a:lvl1pPr marL="0" indent="0">
              <a:buNone/>
              <a:defRPr sz="2400">
                <a:solidFill>
                  <a:srgbClr val="FEFEFE"/>
                </a:solidFill>
              </a:defRPr>
            </a:lvl1pPr>
            <a:lvl2pPr marL="457199" indent="0">
              <a:buNone/>
              <a:defRPr sz="2000">
                <a:solidFill>
                  <a:schemeClr val="tx1">
                    <a:tint val="75000"/>
                  </a:schemeClr>
                </a:solidFill>
              </a:defRPr>
            </a:lvl2pPr>
            <a:lvl3pPr marL="914400" indent="0">
              <a:buNone/>
              <a:defRPr sz="1801">
                <a:solidFill>
                  <a:schemeClr val="tx1">
                    <a:tint val="75000"/>
                  </a:schemeClr>
                </a:solidFill>
              </a:defRPr>
            </a:lvl3pPr>
            <a:lvl4pPr marL="1371600" indent="0">
              <a:buNone/>
              <a:defRPr sz="1600">
                <a:solidFill>
                  <a:schemeClr val="tx1">
                    <a:tint val="75000"/>
                  </a:schemeClr>
                </a:solidFill>
              </a:defRPr>
            </a:lvl4pPr>
            <a:lvl5pPr marL="1828801" indent="0">
              <a:buNone/>
              <a:defRPr sz="1600">
                <a:solidFill>
                  <a:schemeClr val="tx1">
                    <a:tint val="75000"/>
                  </a:schemeClr>
                </a:solidFill>
              </a:defRPr>
            </a:lvl5pPr>
            <a:lvl6pPr marL="2286000" indent="0">
              <a:buNone/>
              <a:defRPr sz="1600">
                <a:solidFill>
                  <a:schemeClr val="tx1">
                    <a:tint val="75000"/>
                  </a:schemeClr>
                </a:solidFill>
              </a:defRPr>
            </a:lvl6pPr>
            <a:lvl7pPr marL="2743201" indent="0">
              <a:buNone/>
              <a:defRPr sz="1600">
                <a:solidFill>
                  <a:schemeClr val="tx1">
                    <a:tint val="75000"/>
                  </a:schemeClr>
                </a:solidFill>
              </a:defRPr>
            </a:lvl7pPr>
            <a:lvl8pPr marL="3200400" indent="0">
              <a:buNone/>
              <a:defRPr sz="1600">
                <a:solidFill>
                  <a:schemeClr val="tx1">
                    <a:tint val="75000"/>
                  </a:schemeClr>
                </a:solidFill>
              </a:defRPr>
            </a:lvl8pPr>
            <a:lvl9pPr marL="3657599" indent="0">
              <a:buNone/>
              <a:defRPr sz="1600">
                <a:solidFill>
                  <a:schemeClr val="tx1">
                    <a:tint val="75000"/>
                  </a:schemeClr>
                </a:solidFill>
              </a:defRPr>
            </a:lvl9pPr>
          </a:lstStyle>
          <a:p>
            <a:pPr lvl="0"/>
            <a:r>
              <a:rPr lang="en-US" dirty="0"/>
              <a:t>Click to edit Master text styles</a:t>
            </a:r>
          </a:p>
        </p:txBody>
      </p:sp>
      <p:sp>
        <p:nvSpPr>
          <p:cNvPr id="4" name="Footer Placeholder 3">
            <a:extLst>
              <a:ext uri="{FF2B5EF4-FFF2-40B4-BE49-F238E27FC236}">
                <a16:creationId xmlns:a16="http://schemas.microsoft.com/office/drawing/2014/main" id="{E8389B62-67CD-4664-8538-F59DB0E34ABC}"/>
              </a:ext>
            </a:extLst>
          </p:cNvPr>
          <p:cNvSpPr>
            <a:spLocks noGrp="1"/>
          </p:cNvSpPr>
          <p:nvPr>
            <p:ph type="ftr" sz="quarter" idx="10"/>
          </p:nvPr>
        </p:nvSpPr>
        <p:spPr/>
        <p:txBody>
          <a:bodyPr/>
          <a:lstStyle>
            <a:lvl1pPr>
              <a:defRPr>
                <a:solidFill>
                  <a:schemeClr val="bg1"/>
                </a:solidFill>
              </a:defRPr>
            </a:lvl1pPr>
          </a:lstStyle>
          <a:p>
            <a:r>
              <a:rPr lang="en-US"/>
              <a:t>CONFIDENTIAL</a:t>
            </a:r>
            <a:endParaRPr lang="en-US" dirty="0"/>
          </a:p>
        </p:txBody>
      </p:sp>
    </p:spTree>
    <p:extLst>
      <p:ext uri="{BB962C8B-B14F-4D97-AF65-F5344CB8AC3E}">
        <p14:creationId xmlns:p14="http://schemas.microsoft.com/office/powerpoint/2010/main" val="3146303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_pattern">
    <p:bg>
      <p:bgPr>
        <a:solidFill>
          <a:schemeClr val="accent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C4B88C6-EFDF-4F2F-8534-C185DF74C7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46" t="60555" r="6846"/>
          <a:stretch/>
        </p:blipFill>
        <p:spPr bwMode="ltGray">
          <a:xfrm>
            <a:off x="0" y="3723677"/>
            <a:ext cx="12192000" cy="3134324"/>
          </a:xfrm>
          <a:prstGeom prst="rect">
            <a:avLst/>
          </a:prstGeom>
        </p:spPr>
      </p:pic>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943104"/>
            <a:ext cx="7415243" cy="2971799"/>
          </a:xfrm>
          <a:prstGeom prst="rect">
            <a:avLst/>
          </a:prstGeom>
        </p:spPr>
        <p:txBody>
          <a:bodyPr anchor="ctr"/>
          <a:lstStyle>
            <a:lvl1pPr>
              <a:defRPr sz="6000">
                <a:solidFill>
                  <a:srgbClr val="FEFEFE"/>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3F3933-C958-4EBB-BDEE-13C9306BD030}"/>
              </a:ext>
            </a:extLst>
          </p:cNvPr>
          <p:cNvSpPr>
            <a:spLocks noGrp="1"/>
          </p:cNvSpPr>
          <p:nvPr>
            <p:ph type="body" idx="1"/>
          </p:nvPr>
        </p:nvSpPr>
        <p:spPr bwMode="black">
          <a:xfrm>
            <a:off x="495956" y="3723679"/>
            <a:ext cx="7453993" cy="2677123"/>
          </a:xfrm>
          <a:prstGeom prst="rect">
            <a:avLst/>
          </a:prstGeom>
        </p:spPr>
        <p:txBody>
          <a:bodyPr/>
          <a:lstStyle>
            <a:lvl1pPr marL="0" indent="0">
              <a:buNone/>
              <a:defRPr sz="2400">
                <a:solidFill>
                  <a:srgbClr val="FEFEFE"/>
                </a:solidFill>
              </a:defRPr>
            </a:lvl1pPr>
            <a:lvl2pPr marL="457199" indent="0">
              <a:buNone/>
              <a:defRPr sz="2000">
                <a:solidFill>
                  <a:schemeClr val="tx1">
                    <a:tint val="75000"/>
                  </a:schemeClr>
                </a:solidFill>
              </a:defRPr>
            </a:lvl2pPr>
            <a:lvl3pPr marL="914400" indent="0">
              <a:buNone/>
              <a:defRPr sz="1801">
                <a:solidFill>
                  <a:schemeClr val="tx1">
                    <a:tint val="75000"/>
                  </a:schemeClr>
                </a:solidFill>
              </a:defRPr>
            </a:lvl3pPr>
            <a:lvl4pPr marL="1371600" indent="0">
              <a:buNone/>
              <a:defRPr sz="1600">
                <a:solidFill>
                  <a:schemeClr val="tx1">
                    <a:tint val="75000"/>
                  </a:schemeClr>
                </a:solidFill>
              </a:defRPr>
            </a:lvl4pPr>
            <a:lvl5pPr marL="1828801" indent="0">
              <a:buNone/>
              <a:defRPr sz="1600">
                <a:solidFill>
                  <a:schemeClr val="tx1">
                    <a:tint val="75000"/>
                  </a:schemeClr>
                </a:solidFill>
              </a:defRPr>
            </a:lvl5pPr>
            <a:lvl6pPr marL="2286000" indent="0">
              <a:buNone/>
              <a:defRPr sz="1600">
                <a:solidFill>
                  <a:schemeClr val="tx1">
                    <a:tint val="75000"/>
                  </a:schemeClr>
                </a:solidFill>
              </a:defRPr>
            </a:lvl6pPr>
            <a:lvl7pPr marL="2743201" indent="0">
              <a:buNone/>
              <a:defRPr sz="1600">
                <a:solidFill>
                  <a:schemeClr val="tx1">
                    <a:tint val="75000"/>
                  </a:schemeClr>
                </a:solidFill>
              </a:defRPr>
            </a:lvl7pPr>
            <a:lvl8pPr marL="3200400" indent="0">
              <a:buNone/>
              <a:defRPr sz="1600">
                <a:solidFill>
                  <a:schemeClr val="tx1">
                    <a:tint val="75000"/>
                  </a:schemeClr>
                </a:solidFill>
              </a:defRPr>
            </a:lvl8pPr>
            <a:lvl9pPr marL="3657599" indent="0">
              <a:buNone/>
              <a:defRPr sz="1600">
                <a:solidFill>
                  <a:schemeClr val="tx1">
                    <a:tint val="75000"/>
                  </a:schemeClr>
                </a:solidFill>
              </a:defRPr>
            </a:lvl9pPr>
          </a:lstStyle>
          <a:p>
            <a:pPr lvl="0"/>
            <a:r>
              <a:rPr lang="en-US" dirty="0"/>
              <a:t>Click to edit Master text styles</a:t>
            </a:r>
          </a:p>
        </p:txBody>
      </p:sp>
      <p:sp>
        <p:nvSpPr>
          <p:cNvPr id="7" name="TextBox 6">
            <a:extLst>
              <a:ext uri="{FF2B5EF4-FFF2-40B4-BE49-F238E27FC236}">
                <a16:creationId xmlns:a16="http://schemas.microsoft.com/office/drawing/2014/main" id="{AF4620C8-251F-4C62-9279-A793F3701A0A}"/>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a:solidFill>
                  <a:schemeClr val="bg1"/>
                </a:solidFill>
                <a:latin typeface="Arial Narrow" panose="020B0606020202030204" pitchFamily="34" charset="0"/>
                <a:cs typeface="Arial" panose="020B0604020202020204" pitchFamily="34" charset="0"/>
              </a:rPr>
              <a:t>| ©2019 F5</a:t>
            </a:r>
          </a:p>
        </p:txBody>
      </p:sp>
      <p:sp>
        <p:nvSpPr>
          <p:cNvPr id="11" name="TextBox 10">
            <a:extLst>
              <a:ext uri="{FF2B5EF4-FFF2-40B4-BE49-F238E27FC236}">
                <a16:creationId xmlns:a16="http://schemas.microsoft.com/office/drawing/2014/main" id="{254837A8-D7DF-42C3-9CB6-8299ECEBD7F2}"/>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chemeClr val="bg1"/>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chemeClr val="bg1"/>
              </a:solidFill>
              <a:latin typeface="Arial Narrow" panose="020B0606020202030204" pitchFamily="34" charset="0"/>
              <a:cs typeface="Arial" panose="020B0604020202020204" pitchFamily="34" charset="0"/>
            </a:endParaRP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5" y="6431005"/>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4" name="Footer Placeholder 3">
            <a:extLst>
              <a:ext uri="{FF2B5EF4-FFF2-40B4-BE49-F238E27FC236}">
                <a16:creationId xmlns:a16="http://schemas.microsoft.com/office/drawing/2014/main" id="{CB40899C-90CF-4E6E-8A7F-A529DD9403B1}"/>
              </a:ext>
            </a:extLst>
          </p:cNvPr>
          <p:cNvSpPr>
            <a:spLocks noGrp="1"/>
          </p:cNvSpPr>
          <p:nvPr>
            <p:ph type="ftr" sz="quarter" idx="10"/>
          </p:nvPr>
        </p:nvSpPr>
        <p:spPr/>
        <p:txBody>
          <a:bodyPr/>
          <a:lstStyle>
            <a:lvl1pPr>
              <a:defRPr>
                <a:solidFill>
                  <a:schemeClr val="bg1"/>
                </a:solidFill>
              </a:defRPr>
            </a:lvl1pPr>
          </a:lstStyle>
          <a:p>
            <a:r>
              <a:rPr lang="en-US"/>
              <a:t>CONFIDENTIAL</a:t>
            </a:r>
            <a:endParaRPr lang="en-US" dirty="0"/>
          </a:p>
        </p:txBody>
      </p:sp>
    </p:spTree>
    <p:extLst>
      <p:ext uri="{BB962C8B-B14F-4D97-AF65-F5344CB8AC3E}">
        <p14:creationId xmlns:p14="http://schemas.microsoft.com/office/powerpoint/2010/main" val="901425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ue Lagoon Big Statement">
    <p:bg>
      <p:bgPr>
        <a:solidFill>
          <a:schemeClr val="accent1"/>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7" cy="5943600"/>
          </a:xfrm>
          <a:prstGeom prst="rect">
            <a:avLst/>
          </a:prstGeom>
        </p:spPr>
        <p:txBody>
          <a:bodyPr anchor="ctr"/>
          <a:lstStyle>
            <a:lvl1pPr marL="228601" indent="-228601" algn="ctr" defTabSz="914400" rtl="0" eaLnBrk="1" latinLnBrk="0" hangingPunct="1">
              <a:lnSpc>
                <a:spcPct val="120000"/>
              </a:lnSpc>
              <a:spcBef>
                <a:spcPts val="2400"/>
              </a:spcBef>
              <a:spcAft>
                <a:spcPts val="601"/>
              </a:spcAft>
              <a:buFont typeface="Arial" panose="020B0604020202020204" pitchFamily="34" charset="0"/>
              <a:buChar char="​"/>
              <a:defRPr lang="en-US" sz="4601" b="0" kern="100" spc="-2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1" b="1" kern="100" cap="none" spc="-20" baseline="0" dirty="0">
                <a:solidFill>
                  <a:schemeClr val="bg1"/>
                </a:solidFill>
                <a:latin typeface="Arial" panose="020B0604020202020204" pitchFamily="34" charset="0"/>
                <a:ea typeface="+mn-ea"/>
                <a:cs typeface="Arial" panose="020B0604020202020204" pitchFamily="34" charset="0"/>
              </a:defRPr>
            </a:lvl2pPr>
            <a:lvl3pPr marL="342899" indent="-342899" algn="ctr">
              <a:lnSpc>
                <a:spcPct val="85000"/>
              </a:lnSpc>
              <a:spcBef>
                <a:spcPts val="201"/>
              </a:spcBef>
              <a:spcAft>
                <a:spcPts val="201"/>
              </a:spcAft>
              <a:buFont typeface="Arial" panose="020B0604020202020204" pitchFamily="34" charset="0"/>
              <a:buChar char="​"/>
              <a:defRPr sz="2000" b="0" cap="none" baseline="0">
                <a:solidFill>
                  <a:schemeClr val="bg1"/>
                </a:solidFill>
                <a:latin typeface="+mj-lt"/>
              </a:defRPr>
            </a:lvl3pPr>
            <a:lvl4pPr marL="342899" indent="-342899" algn="ctr">
              <a:lnSpc>
                <a:spcPct val="85000"/>
              </a:lnSpc>
              <a:spcBef>
                <a:spcPts val="201"/>
              </a:spcBef>
              <a:spcAft>
                <a:spcPts val="201"/>
              </a:spcAft>
              <a:buFont typeface="Arial" panose="020B0604020202020204" pitchFamily="34" charset="0"/>
              <a:buChar char="​"/>
              <a:defRPr sz="2000" b="0" cap="none" baseline="0">
                <a:solidFill>
                  <a:schemeClr val="bg1"/>
                </a:solidFill>
                <a:latin typeface="+mj-lt"/>
              </a:defRPr>
            </a:lvl4pPr>
            <a:lvl5pPr marL="342899" indent="-342899" algn="ctr">
              <a:lnSpc>
                <a:spcPct val="85000"/>
              </a:lnSpc>
              <a:spcBef>
                <a:spcPts val="201"/>
              </a:spcBef>
              <a:spcAft>
                <a:spcPts val="201"/>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6pPr>
            <a:lvl7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7pPr>
            <a:lvl8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8pPr>
            <a:lvl9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9pPr>
          </a:lstStyle>
          <a:p>
            <a:pPr lvl="0"/>
            <a:r>
              <a:rPr lang="en-US" dirty="0"/>
              <a:t>Click to edit Master text styles</a:t>
            </a:r>
          </a:p>
          <a:p>
            <a:pPr marL="0" lvl="1" indent="0" algn="ctr" defTabSz="914400" rtl="0" eaLnBrk="1" latinLnBrk="0" hangingPunct="1">
              <a:lnSpc>
                <a:spcPct val="100000"/>
              </a:lnSpc>
              <a:spcBef>
                <a:spcPts val="1200"/>
              </a:spcBef>
              <a:buFontTx/>
              <a:buNone/>
            </a:pPr>
            <a:r>
              <a:rPr lang="en-US" dirty="0"/>
              <a:t>Second level</a:t>
            </a:r>
          </a:p>
          <a:p>
            <a:pPr marL="0" lvl="1" indent="0" algn="ctr" defTabSz="914400" rtl="0" eaLnBrk="1" latinLnBrk="0" hangingPunct="1">
              <a:lnSpc>
                <a:spcPct val="100000"/>
              </a:lnSpc>
              <a:spcBef>
                <a:spcPts val="1200"/>
              </a:spcBef>
              <a:buFontTx/>
              <a:buNone/>
            </a:pPr>
            <a:r>
              <a:rPr lang="en-US" dirty="0"/>
              <a:t>Third level</a:t>
            </a:r>
          </a:p>
        </p:txBody>
      </p:sp>
      <p:sp>
        <p:nvSpPr>
          <p:cNvPr id="9" name="TextBox 8">
            <a:extLst>
              <a:ext uri="{FF2B5EF4-FFF2-40B4-BE49-F238E27FC236}">
                <a16:creationId xmlns:a16="http://schemas.microsoft.com/office/drawing/2014/main" id="{B1276487-FCB5-41AE-AABF-4F891639BE4C}"/>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a:solidFill>
                  <a:schemeClr val="bg1"/>
                </a:solidFill>
                <a:latin typeface="Arial Narrow" panose="020B0606020202030204" pitchFamily="34" charset="0"/>
                <a:cs typeface="Arial" panose="020B0604020202020204" pitchFamily="34" charset="0"/>
              </a:rPr>
              <a:t>| ©2019 F5</a:t>
            </a:r>
          </a:p>
        </p:txBody>
      </p:sp>
      <p:sp>
        <p:nvSpPr>
          <p:cNvPr id="10" name="TextBox 9">
            <a:extLst>
              <a:ext uri="{FF2B5EF4-FFF2-40B4-BE49-F238E27FC236}">
                <a16:creationId xmlns:a16="http://schemas.microsoft.com/office/drawing/2014/main" id="{17834493-3504-415A-B752-B43F869641D5}"/>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chemeClr val="bg1"/>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chemeClr val="bg1"/>
              </a:solidFill>
              <a:latin typeface="Arial Narrow" panose="020B0606020202030204" pitchFamily="34" charset="0"/>
              <a:cs typeface="Arial" panose="020B0604020202020204" pitchFamily="34" charset="0"/>
            </a:endParaRP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userDrawn="1"/>
        </p:nvGrpSpPr>
        <p:grpSpPr bwMode="auto">
          <a:xfrm>
            <a:off x="11489505" y="6431005"/>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 name="Footer Placeholder 1">
            <a:extLst>
              <a:ext uri="{FF2B5EF4-FFF2-40B4-BE49-F238E27FC236}">
                <a16:creationId xmlns:a16="http://schemas.microsoft.com/office/drawing/2014/main" id="{75E40424-2D33-4327-82B0-0424656F7FD7}"/>
              </a:ext>
            </a:extLst>
          </p:cNvPr>
          <p:cNvSpPr>
            <a:spLocks noGrp="1"/>
          </p:cNvSpPr>
          <p:nvPr>
            <p:ph type="ftr" sz="quarter" idx="10"/>
          </p:nvPr>
        </p:nvSpPr>
        <p:spPr/>
        <p:txBody>
          <a:bodyPr/>
          <a:lstStyle>
            <a:lvl1pPr>
              <a:defRPr>
                <a:solidFill>
                  <a:schemeClr val="bg1"/>
                </a:solidFill>
              </a:defRPr>
            </a:lvl1pPr>
          </a:lstStyle>
          <a:p>
            <a:r>
              <a:rPr lang="en-US"/>
              <a:t>CONFIDENTIAL</a:t>
            </a:r>
            <a:endParaRPr lang="en-US" dirty="0"/>
          </a:p>
        </p:txBody>
      </p:sp>
    </p:spTree>
    <p:extLst>
      <p:ext uri="{BB962C8B-B14F-4D97-AF65-F5344CB8AC3E}">
        <p14:creationId xmlns:p14="http://schemas.microsoft.com/office/powerpoint/2010/main" val="791596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Big Statement">
    <p:bg>
      <p:bgPr>
        <a:solidFill>
          <a:schemeClr val="bg1"/>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7" cy="5943600"/>
          </a:xfrm>
          <a:prstGeom prst="rect">
            <a:avLst/>
          </a:prstGeom>
        </p:spPr>
        <p:txBody>
          <a:bodyPr anchor="ctr"/>
          <a:lstStyle>
            <a:lvl1pPr marL="228601" indent="-228601" algn="ctr" defTabSz="914400" rtl="0" eaLnBrk="1" latinLnBrk="0" hangingPunct="1">
              <a:lnSpc>
                <a:spcPct val="120000"/>
              </a:lnSpc>
              <a:spcBef>
                <a:spcPts val="2400"/>
              </a:spcBef>
              <a:spcAft>
                <a:spcPts val="601"/>
              </a:spcAft>
              <a:buFont typeface="Arial" panose="020B0604020202020204" pitchFamily="34" charset="0"/>
              <a:buChar char="​"/>
              <a:defRPr lang="en-US" sz="4601" b="0" kern="100" spc="-2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1" b="1" kern="100" cap="none" spc="-20" baseline="0" dirty="0">
                <a:solidFill>
                  <a:schemeClr val="accent2"/>
                </a:solidFill>
                <a:latin typeface="Arial" panose="020B0604020202020204" pitchFamily="34" charset="0"/>
                <a:ea typeface="+mn-ea"/>
                <a:cs typeface="Arial" panose="020B0604020202020204" pitchFamily="34" charset="0"/>
              </a:defRPr>
            </a:lvl2pPr>
            <a:lvl3pPr marL="342899" indent="-342899" algn="ctr">
              <a:lnSpc>
                <a:spcPct val="85000"/>
              </a:lnSpc>
              <a:spcBef>
                <a:spcPts val="201"/>
              </a:spcBef>
              <a:spcAft>
                <a:spcPts val="201"/>
              </a:spcAft>
              <a:buFont typeface="Arial" panose="020B0604020202020204" pitchFamily="34" charset="0"/>
              <a:buChar char="​"/>
              <a:defRPr sz="2000" b="0" cap="none" baseline="0">
                <a:solidFill>
                  <a:schemeClr val="bg1"/>
                </a:solidFill>
                <a:latin typeface="+mj-lt"/>
              </a:defRPr>
            </a:lvl3pPr>
            <a:lvl4pPr marL="342899" indent="-342899" algn="ctr">
              <a:lnSpc>
                <a:spcPct val="85000"/>
              </a:lnSpc>
              <a:spcBef>
                <a:spcPts val="201"/>
              </a:spcBef>
              <a:spcAft>
                <a:spcPts val="201"/>
              </a:spcAft>
              <a:buFont typeface="Arial" panose="020B0604020202020204" pitchFamily="34" charset="0"/>
              <a:buChar char="​"/>
              <a:defRPr sz="2000" b="0" cap="none" baseline="0">
                <a:solidFill>
                  <a:schemeClr val="bg1"/>
                </a:solidFill>
                <a:latin typeface="+mj-lt"/>
              </a:defRPr>
            </a:lvl4pPr>
            <a:lvl5pPr marL="342899" indent="-342899" algn="ctr">
              <a:lnSpc>
                <a:spcPct val="85000"/>
              </a:lnSpc>
              <a:spcBef>
                <a:spcPts val="201"/>
              </a:spcBef>
              <a:spcAft>
                <a:spcPts val="201"/>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6pPr>
            <a:lvl7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7pPr>
            <a:lvl8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8pPr>
            <a:lvl9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9pPr>
          </a:lstStyle>
          <a:p>
            <a:pPr lvl="0"/>
            <a:r>
              <a:rPr lang="en-US" dirty="0"/>
              <a:t>Click to edit Master text styles</a:t>
            </a:r>
          </a:p>
          <a:p>
            <a:pPr marL="0" lvl="1" indent="0" algn="ctr" defTabSz="914400" rtl="0" eaLnBrk="1" latinLnBrk="0" hangingPunct="1">
              <a:lnSpc>
                <a:spcPct val="100000"/>
              </a:lnSpc>
              <a:spcBef>
                <a:spcPts val="1200"/>
              </a:spcBef>
              <a:buFontTx/>
              <a:buNone/>
            </a:pPr>
            <a:r>
              <a:rPr lang="en-US" dirty="0"/>
              <a:t>Second level</a:t>
            </a:r>
          </a:p>
          <a:p>
            <a:pPr marL="0" lvl="1" indent="0" algn="ctr" defTabSz="914400" rtl="0" eaLnBrk="1" latinLnBrk="0" hangingPunct="1">
              <a:lnSpc>
                <a:spcPct val="100000"/>
              </a:lnSpc>
              <a:spcBef>
                <a:spcPts val="1200"/>
              </a:spcBef>
              <a:buFontTx/>
              <a:buNone/>
            </a:pPr>
            <a:r>
              <a:rPr lang="en-US" dirty="0"/>
              <a:t>Third level</a:t>
            </a:r>
          </a:p>
        </p:txBody>
      </p:sp>
      <p:sp>
        <p:nvSpPr>
          <p:cNvPr id="9" name="TextBox 8">
            <a:extLst>
              <a:ext uri="{FF2B5EF4-FFF2-40B4-BE49-F238E27FC236}">
                <a16:creationId xmlns:a16="http://schemas.microsoft.com/office/drawing/2014/main" id="{B1276487-FCB5-41AE-AABF-4F891639BE4C}"/>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a:solidFill>
                  <a:schemeClr val="tx1"/>
                </a:solidFill>
                <a:latin typeface="Arial Narrow" panose="020B0606020202030204" pitchFamily="34" charset="0"/>
                <a:cs typeface="Arial" panose="020B0604020202020204" pitchFamily="34" charset="0"/>
              </a:rPr>
              <a:t>| ©2019 F5</a:t>
            </a:r>
          </a:p>
        </p:txBody>
      </p:sp>
      <p:sp>
        <p:nvSpPr>
          <p:cNvPr id="10" name="TextBox 9">
            <a:extLst>
              <a:ext uri="{FF2B5EF4-FFF2-40B4-BE49-F238E27FC236}">
                <a16:creationId xmlns:a16="http://schemas.microsoft.com/office/drawing/2014/main" id="{17834493-3504-415A-B752-B43F869641D5}"/>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chemeClr val="tx1"/>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chemeClr val="tx1"/>
              </a:solidFill>
              <a:latin typeface="Arial Narrow" panose="020B0606020202030204" pitchFamily="34" charset="0"/>
              <a:cs typeface="Arial" panose="020B0604020202020204" pitchFamily="34" charset="0"/>
            </a:endParaRP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userDrawn="1"/>
        </p:nvGrpSpPr>
        <p:grpSpPr bwMode="auto">
          <a:xfrm>
            <a:off x="11489505" y="6431005"/>
            <a:ext cx="245297" cy="245297"/>
            <a:chOff x="5266" y="0"/>
            <a:chExt cx="733" cy="733"/>
          </a:xfrm>
          <a:solidFill>
            <a:schemeClr val="bg2"/>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chemeClr val="tx1"/>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chemeClr val="tx1"/>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chemeClr val="tx1"/>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chemeClr val="tx1"/>
                </a:solidFill>
                <a:effectLst/>
                <a:uLnTx/>
                <a:uFillTx/>
                <a:latin typeface="Arial Narrow"/>
                <a:ea typeface="+mn-ea"/>
                <a:cs typeface="+mn-cs"/>
              </a:endParaRPr>
            </a:p>
          </p:txBody>
        </p:sp>
      </p:grpSp>
      <p:sp>
        <p:nvSpPr>
          <p:cNvPr id="3" name="Footer Placeholder 2">
            <a:extLst>
              <a:ext uri="{FF2B5EF4-FFF2-40B4-BE49-F238E27FC236}">
                <a16:creationId xmlns:a16="http://schemas.microsoft.com/office/drawing/2014/main" id="{8379BF57-033D-493C-8325-0FBDC9BDFAE7}"/>
              </a:ext>
            </a:extLst>
          </p:cNvPr>
          <p:cNvSpPr>
            <a:spLocks noGrp="1"/>
          </p:cNvSpPr>
          <p:nvPr>
            <p:ph type="ftr" sz="quarter" idx="10"/>
          </p:nvPr>
        </p:nvSpPr>
        <p:spPr/>
        <p:txBody>
          <a:bodyPr/>
          <a:lstStyle/>
          <a:p>
            <a:r>
              <a:rPr lang="en-US"/>
              <a:t>CONFIDENTIAL</a:t>
            </a:r>
            <a:endParaRPr lang="en-US" dirty="0"/>
          </a:p>
        </p:txBody>
      </p:sp>
    </p:spTree>
    <p:extLst>
      <p:ext uri="{BB962C8B-B14F-4D97-AF65-F5344CB8AC3E}">
        <p14:creationId xmlns:p14="http://schemas.microsoft.com/office/powerpoint/2010/main" val="2003176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CF27BF-BEEE-4593-B802-39BE13F2FD00}"/>
              </a:ext>
            </a:extLst>
          </p:cNvPr>
          <p:cNvSpPr/>
          <p:nvPr userDrawn="1"/>
        </p:nvSpPr>
        <p:spPr>
          <a:xfrm>
            <a:off x="0" y="-1"/>
            <a:ext cx="12192000"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1"/>
              </a:spcBef>
              <a:spcAft>
                <a:spcPts val="201"/>
              </a:spcAft>
            </a:pPr>
            <a:endParaRPr lang="en-US" sz="1801" kern="100" dirty="0" err="1">
              <a:solidFill>
                <a:schemeClr val="bg1"/>
              </a:solidFill>
              <a:latin typeface="+mj-lt"/>
            </a:endParaRPr>
          </a:p>
        </p:txBody>
      </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604542"/>
            <a:ext cx="8019684" cy="2971799"/>
          </a:xfrm>
          <a:prstGeom prst="rect">
            <a:avLst/>
          </a:prstGeom>
        </p:spPr>
        <p:txBody>
          <a:bodyPr anchor="b"/>
          <a:lstStyle>
            <a:lvl1pPr algn="l">
              <a:defRPr sz="6000" baseline="0">
                <a:solidFill>
                  <a:schemeClr val="bg1"/>
                </a:solidFill>
              </a:defRPr>
            </a:lvl1pPr>
          </a:lstStyle>
          <a:p>
            <a:r>
              <a:rPr lang="en-US" dirty="0"/>
              <a:t>Click to edit Master title style</a:t>
            </a:r>
          </a:p>
        </p:txBody>
      </p:sp>
      <p:sp>
        <p:nvSpPr>
          <p:cNvPr id="23" name="Text Placeholder 3">
            <a:extLst>
              <a:ext uri="{FF2B5EF4-FFF2-40B4-BE49-F238E27FC236}">
                <a16:creationId xmlns:a16="http://schemas.microsoft.com/office/drawing/2014/main" id="{010B811B-1E18-4D12-B688-FF592FDDC2F7}"/>
              </a:ext>
            </a:extLst>
          </p:cNvPr>
          <p:cNvSpPr>
            <a:spLocks noGrp="1"/>
          </p:cNvSpPr>
          <p:nvPr>
            <p:ph type="body" sz="quarter" idx="10"/>
          </p:nvPr>
        </p:nvSpPr>
        <p:spPr>
          <a:xfrm>
            <a:off x="457201" y="3723679"/>
            <a:ext cx="7989487" cy="2677123"/>
          </a:xfrm>
          <a:prstGeom prst="rect">
            <a:avLst/>
          </a:prstGeom>
        </p:spPr>
        <p:txBody>
          <a:bodyPr/>
          <a:lstStyle>
            <a:lvl1pPr marL="342899" indent="-342899">
              <a:buFontTx/>
              <a:buNone/>
              <a:defRPr lang="en-US" sz="2400" b="1" kern="100" cap="all" spc="51" baseline="0" dirty="0" smtClean="0">
                <a:solidFill>
                  <a:schemeClr val="bg1"/>
                </a:solidFill>
                <a:latin typeface="Arial Narrow" panose="020B0606020202030204" pitchFamily="34" charset="0"/>
                <a:ea typeface="+mn-ea"/>
                <a:cs typeface="Arial" panose="020B0604020202020204" pitchFamily="34" charset="0"/>
              </a:defRPr>
            </a:lvl1pPr>
            <a:lvl2pPr marL="0" indent="0">
              <a:buFontTx/>
              <a:buNone/>
              <a:defRPr lang="en-US" sz="1801" b="1" kern="100" cap="none" spc="-20" baseline="0" dirty="0" smtClean="0">
                <a:solidFill>
                  <a:schemeClr val="bg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3pPr>
            <a:lvl4pPr marL="285750" indent="-28575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4pPr>
            <a:lvl5pPr marL="0" indent="0" algn="l" defTabSz="914400" rtl="0" eaLnBrk="1" latinLnBrk="0" hangingPunct="1">
              <a:lnSpc>
                <a:spcPct val="90000"/>
              </a:lnSpc>
              <a:buFontTx/>
              <a:buNone/>
              <a:defRPr lang="en-US" sz="1801" b="0" kern="100" cap="none" spc="0" baseline="0" dirty="0">
                <a:solidFill>
                  <a:schemeClr val="bg1"/>
                </a:solidFill>
                <a:latin typeface="+mj-lt"/>
                <a:ea typeface="+mn-ea"/>
                <a:cs typeface="Arial" panose="020B0604020202020204" pitchFamily="34" charset="0"/>
              </a:defRPr>
            </a:lvl5pPr>
          </a:lstStyle>
          <a:p>
            <a:pPr marL="0" lvl="0" indent="0" algn="l" defTabSz="914400" rtl="0" eaLnBrk="1" latinLnBrk="0" hangingPunct="1">
              <a:lnSpc>
                <a:spcPct val="90000"/>
              </a:lnSpc>
              <a:spcBef>
                <a:spcPts val="601"/>
              </a:spcBef>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marL="0" lvl="3" indent="0" algn="l" defTabSz="914400" rtl="0" eaLnBrk="1" latinLnBrk="0" hangingPunct="1">
              <a:lnSpc>
                <a:spcPct val="90000"/>
              </a:lnSpc>
              <a:spcBef>
                <a:spcPts val="2400"/>
              </a:spcBef>
              <a:spcAft>
                <a:spcPts val="0"/>
              </a:spcAft>
              <a:buFont typeface="Arial" panose="020B0604020202020204" pitchFamily="34" charset="0"/>
              <a:buChar char="​"/>
            </a:pPr>
            <a:r>
              <a:rPr lang="en-US" dirty="0"/>
              <a:t>Fourth level</a:t>
            </a:r>
          </a:p>
          <a:p>
            <a:pPr marL="0" lvl="4" indent="0" algn="l" defTabSz="914400" rtl="0" eaLnBrk="1" latinLnBrk="0" hangingPunct="1">
              <a:lnSpc>
                <a:spcPct val="90000"/>
              </a:lnSpc>
              <a:spcBef>
                <a:spcPts val="2400"/>
              </a:spcBef>
              <a:spcAft>
                <a:spcPts val="0"/>
              </a:spcAft>
              <a:buFont typeface="Arial" panose="020B0604020202020204" pitchFamily="34" charset="0"/>
              <a:buChar char="​"/>
            </a:pPr>
            <a:r>
              <a:rPr lang="en-US" dirty="0"/>
              <a:t>Fifth level</a:t>
            </a:r>
          </a:p>
        </p:txBody>
      </p:sp>
      <p:grpSp>
        <p:nvGrpSpPr>
          <p:cNvPr id="20" name="Group 22">
            <a:extLst>
              <a:ext uri="{FF2B5EF4-FFF2-40B4-BE49-F238E27FC236}">
                <a16:creationId xmlns:a16="http://schemas.microsoft.com/office/drawing/2014/main" id="{42A43BDF-5778-42C4-9684-F547222BF0D8}"/>
              </a:ext>
            </a:extLst>
          </p:cNvPr>
          <p:cNvGrpSpPr>
            <a:grpSpLocks noChangeAspect="1"/>
          </p:cNvGrpSpPr>
          <p:nvPr userDrawn="1"/>
        </p:nvGrpSpPr>
        <p:grpSpPr bwMode="auto">
          <a:xfrm>
            <a:off x="10884408" y="457200"/>
            <a:ext cx="850393" cy="850392"/>
            <a:chOff x="5266" y="0"/>
            <a:chExt cx="733" cy="733"/>
          </a:xfrm>
        </p:grpSpPr>
        <p:sp>
          <p:nvSpPr>
            <p:cNvPr id="21" name="Freeform 23">
              <a:extLst>
                <a:ext uri="{FF2B5EF4-FFF2-40B4-BE49-F238E27FC236}">
                  <a16:creationId xmlns:a16="http://schemas.microsoft.com/office/drawing/2014/main" id="{2921929D-07DB-4DEB-8A8F-EECF0B8D3F91}"/>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dirty="0"/>
            </a:p>
          </p:txBody>
        </p:sp>
        <p:sp>
          <p:nvSpPr>
            <p:cNvPr id="24" name="Freeform 24">
              <a:extLst>
                <a:ext uri="{FF2B5EF4-FFF2-40B4-BE49-F238E27FC236}">
                  <a16:creationId xmlns:a16="http://schemas.microsoft.com/office/drawing/2014/main" id="{7C47742A-259D-4716-AE5E-1149FBA060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5" name="Freeform 25">
              <a:extLst>
                <a:ext uri="{FF2B5EF4-FFF2-40B4-BE49-F238E27FC236}">
                  <a16:creationId xmlns:a16="http://schemas.microsoft.com/office/drawing/2014/main" id="{42C69EFD-13B9-4F32-8951-2716108A9B0A}"/>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6" name="Freeform 26">
              <a:extLst>
                <a:ext uri="{FF2B5EF4-FFF2-40B4-BE49-F238E27FC236}">
                  <a16:creationId xmlns:a16="http://schemas.microsoft.com/office/drawing/2014/main" id="{CDFD7902-75E6-4284-B2D1-DACA33F78B22}"/>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7" name="Freeform 27">
              <a:extLst>
                <a:ext uri="{FF2B5EF4-FFF2-40B4-BE49-F238E27FC236}">
                  <a16:creationId xmlns:a16="http://schemas.microsoft.com/office/drawing/2014/main" id="{270F482F-1ED7-4D09-85FC-A4B6B1D0035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Tree>
    <p:extLst>
      <p:ext uri="{BB962C8B-B14F-4D97-AF65-F5344CB8AC3E}">
        <p14:creationId xmlns:p14="http://schemas.microsoft.com/office/powerpoint/2010/main" val="1669224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solidFill>
          <a:schemeClr val="accent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FD45D7-5D6E-40C7-B626-C5AB0401DD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12192000" cy="6858000"/>
          </a:xfrm>
          <a:prstGeom prst="rect">
            <a:avLst/>
          </a:prstGeom>
        </p:spPr>
      </p:pic>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7" cy="5943600"/>
          </a:xfrm>
          <a:prstGeom prst="rect">
            <a:avLst/>
          </a:prstGeom>
        </p:spPr>
        <p:txBody>
          <a:bodyPr anchor="ctr"/>
          <a:lstStyle>
            <a:lvl1pPr marL="228601" indent="-228601" algn="ctr" defTabSz="914400" rtl="0" eaLnBrk="1" latinLnBrk="0" hangingPunct="1">
              <a:lnSpc>
                <a:spcPct val="120000"/>
              </a:lnSpc>
              <a:spcBef>
                <a:spcPts val="2400"/>
              </a:spcBef>
              <a:spcAft>
                <a:spcPts val="601"/>
              </a:spcAft>
              <a:buFont typeface="Arial" panose="020B0604020202020204" pitchFamily="34" charset="0"/>
              <a:buChar char="​"/>
              <a:defRPr lang="en-US" sz="4601" b="0" kern="100" spc="-2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1" b="1" kern="100" cap="none" spc="-20" baseline="0" dirty="0">
                <a:solidFill>
                  <a:schemeClr val="bg1"/>
                </a:solidFill>
                <a:latin typeface="Arial" panose="020B0604020202020204" pitchFamily="34" charset="0"/>
                <a:ea typeface="+mn-ea"/>
                <a:cs typeface="Arial" panose="020B0604020202020204" pitchFamily="34" charset="0"/>
              </a:defRPr>
            </a:lvl2pPr>
            <a:lvl3pPr marL="342899" indent="-342899" algn="ctr">
              <a:lnSpc>
                <a:spcPct val="85000"/>
              </a:lnSpc>
              <a:spcBef>
                <a:spcPts val="201"/>
              </a:spcBef>
              <a:spcAft>
                <a:spcPts val="201"/>
              </a:spcAft>
              <a:buFont typeface="Arial" panose="020B0604020202020204" pitchFamily="34" charset="0"/>
              <a:buChar char="​"/>
              <a:defRPr sz="2000" b="0" cap="none" baseline="0">
                <a:solidFill>
                  <a:schemeClr val="bg1"/>
                </a:solidFill>
                <a:latin typeface="+mj-lt"/>
              </a:defRPr>
            </a:lvl3pPr>
            <a:lvl4pPr marL="342899" indent="-342899" algn="ctr">
              <a:lnSpc>
                <a:spcPct val="85000"/>
              </a:lnSpc>
              <a:spcBef>
                <a:spcPts val="201"/>
              </a:spcBef>
              <a:spcAft>
                <a:spcPts val="201"/>
              </a:spcAft>
              <a:buFont typeface="Arial" panose="020B0604020202020204" pitchFamily="34" charset="0"/>
              <a:buChar char="​"/>
              <a:defRPr sz="2000" b="0" cap="none" baseline="0">
                <a:solidFill>
                  <a:schemeClr val="bg1"/>
                </a:solidFill>
                <a:latin typeface="+mj-lt"/>
              </a:defRPr>
            </a:lvl4pPr>
            <a:lvl5pPr marL="342899" indent="-342899" algn="ctr">
              <a:lnSpc>
                <a:spcPct val="85000"/>
              </a:lnSpc>
              <a:spcBef>
                <a:spcPts val="201"/>
              </a:spcBef>
              <a:spcAft>
                <a:spcPts val="201"/>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6pPr>
            <a:lvl7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7pPr>
            <a:lvl8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8pPr>
            <a:lvl9pPr marL="285750" indent="-285750" algn="ctr">
              <a:lnSpc>
                <a:spcPct val="85000"/>
              </a:lnSpc>
              <a:spcBef>
                <a:spcPts val="201"/>
              </a:spcBef>
              <a:spcAft>
                <a:spcPts val="201"/>
              </a:spcAft>
              <a:buFont typeface="Arial" panose="020B0604020202020204" pitchFamily="34" charset="0"/>
              <a:buChar char="​"/>
              <a:defRPr sz="2201" b="0" cap="none" baseline="0">
                <a:solidFill>
                  <a:schemeClr val="bg1"/>
                </a:solidFill>
                <a:latin typeface="+mj-lt"/>
              </a:defRPr>
            </a:lvl9pPr>
          </a:lstStyle>
          <a:p>
            <a:pPr lvl="0"/>
            <a:r>
              <a:rPr lang="en-US" dirty="0"/>
              <a:t>Click to edit Master text styles</a:t>
            </a:r>
          </a:p>
          <a:p>
            <a:pPr marL="0" lvl="1" indent="0" algn="ctr" defTabSz="914400" rtl="0" eaLnBrk="1" latinLnBrk="0" hangingPunct="1">
              <a:lnSpc>
                <a:spcPct val="100000"/>
              </a:lnSpc>
              <a:spcBef>
                <a:spcPts val="1200"/>
              </a:spcBef>
              <a:buFontTx/>
              <a:buNone/>
            </a:pPr>
            <a:r>
              <a:rPr lang="en-US" dirty="0"/>
              <a:t>Second level</a:t>
            </a:r>
          </a:p>
          <a:p>
            <a:pPr marL="0" lvl="1" indent="0" algn="ctr" defTabSz="914400" rtl="0" eaLnBrk="1" latinLnBrk="0" hangingPunct="1">
              <a:lnSpc>
                <a:spcPct val="100000"/>
              </a:lnSpc>
              <a:spcBef>
                <a:spcPts val="1200"/>
              </a:spcBef>
              <a:buFontTx/>
              <a:buNone/>
            </a:pPr>
            <a:r>
              <a:rPr lang="en-US" dirty="0"/>
              <a:t>Third level</a:t>
            </a:r>
          </a:p>
        </p:txBody>
      </p:sp>
      <p:sp>
        <p:nvSpPr>
          <p:cNvPr id="9" name="TextBox 8">
            <a:extLst>
              <a:ext uri="{FF2B5EF4-FFF2-40B4-BE49-F238E27FC236}">
                <a16:creationId xmlns:a16="http://schemas.microsoft.com/office/drawing/2014/main" id="{B1276487-FCB5-41AE-AABF-4F891639BE4C}"/>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a:solidFill>
                  <a:schemeClr val="bg1"/>
                </a:solidFill>
                <a:latin typeface="Arial Narrow" panose="020B0606020202030204" pitchFamily="34" charset="0"/>
                <a:cs typeface="Arial" panose="020B0604020202020204" pitchFamily="34" charset="0"/>
              </a:rPr>
              <a:t>| ©2019 F5</a:t>
            </a:r>
          </a:p>
        </p:txBody>
      </p:sp>
      <p:sp>
        <p:nvSpPr>
          <p:cNvPr id="10" name="TextBox 9">
            <a:extLst>
              <a:ext uri="{FF2B5EF4-FFF2-40B4-BE49-F238E27FC236}">
                <a16:creationId xmlns:a16="http://schemas.microsoft.com/office/drawing/2014/main" id="{17834493-3504-415A-B752-B43F869641D5}"/>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chemeClr val="bg1"/>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chemeClr val="bg1"/>
              </a:solidFill>
              <a:latin typeface="Arial Narrow" panose="020B0606020202030204" pitchFamily="34" charset="0"/>
              <a:cs typeface="Arial" panose="020B0604020202020204" pitchFamily="34" charset="0"/>
            </a:endParaRP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userDrawn="1"/>
        </p:nvGrpSpPr>
        <p:grpSpPr bwMode="auto">
          <a:xfrm>
            <a:off x="11489505" y="6431005"/>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 name="Footer Placeholder 1">
            <a:extLst>
              <a:ext uri="{FF2B5EF4-FFF2-40B4-BE49-F238E27FC236}">
                <a16:creationId xmlns:a16="http://schemas.microsoft.com/office/drawing/2014/main" id="{3673D3F5-0573-49AE-B4E5-FD89EB64109F}"/>
              </a:ext>
            </a:extLst>
          </p:cNvPr>
          <p:cNvSpPr>
            <a:spLocks noGrp="1"/>
          </p:cNvSpPr>
          <p:nvPr>
            <p:ph type="ftr" sz="quarter" idx="10"/>
          </p:nvPr>
        </p:nvSpPr>
        <p:spPr/>
        <p:txBody>
          <a:bodyPr/>
          <a:lstStyle>
            <a:lvl1pPr>
              <a:defRPr>
                <a:solidFill>
                  <a:schemeClr val="bg1"/>
                </a:solidFill>
              </a:defRPr>
            </a:lvl1pPr>
          </a:lstStyle>
          <a:p>
            <a:r>
              <a:rPr lang="en-US"/>
              <a:t>CONFIDENTIAL</a:t>
            </a:r>
            <a:endParaRPr lang="en-US" dirty="0"/>
          </a:p>
        </p:txBody>
      </p:sp>
    </p:spTree>
    <p:extLst>
      <p:ext uri="{BB962C8B-B14F-4D97-AF65-F5344CB8AC3E}">
        <p14:creationId xmlns:p14="http://schemas.microsoft.com/office/powerpoint/2010/main" val="27882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6093267" y="0"/>
            <a:ext cx="6098736" cy="685800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1"/>
              </a:spcBef>
              <a:spcAft>
                <a:spcPts val="201"/>
              </a:spcAft>
            </a:pPr>
            <a:endParaRPr lang="en-US" sz="1801" kern="100" dirty="0" err="1">
              <a:solidFill>
                <a:schemeClr val="bg1"/>
              </a:solidFill>
              <a:latin typeface="+mj-lt"/>
            </a:endParaRPr>
          </a:p>
        </p:txBody>
      </p:sp>
      <p:pic>
        <p:nvPicPr>
          <p:cNvPr id="18" name="Picture 17">
            <a:extLst>
              <a:ext uri="{FF2B5EF4-FFF2-40B4-BE49-F238E27FC236}">
                <a16:creationId xmlns:a16="http://schemas.microsoft.com/office/drawing/2014/main" id="{84788BC6-B92D-41BF-B4DF-23AE7E92D1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343"/>
          <a:stretch/>
        </p:blipFill>
        <p:spPr>
          <a:xfrm>
            <a:off x="6093267" y="0"/>
            <a:ext cx="6098736" cy="6858000"/>
          </a:xfrm>
          <a:prstGeom prst="rect">
            <a:avLst/>
          </a:prstGeom>
        </p:spPr>
      </p:pic>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7" y="0"/>
            <a:ext cx="6098736" cy="6858000"/>
          </a:xfrm>
          <a:prstGeom prst="rect">
            <a:avLst/>
          </a:prstGeom>
          <a:noFill/>
        </p:spPr>
        <p:txBody>
          <a:bodyPr lIns="274320" tIns="274320" rIns="274320" bIns="274320"/>
          <a:lstStyle>
            <a:lvl1pPr algn="ctr">
              <a:defRPr sz="1801"/>
            </a:lvl1pPr>
          </a:lstStyle>
          <a:p>
            <a:r>
              <a:rPr lang="en-US" dirty="0"/>
              <a:t>Click icon below to insert a photo</a:t>
            </a: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userDrawn="1"/>
        </p:nvGrpSpPr>
        <p:grpSpPr bwMode="auto">
          <a:xfrm>
            <a:off x="11489505" y="6431005"/>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4" y="1967114"/>
            <a:ext cx="5164135" cy="442706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AE06395E-12C9-400E-96F1-B30312584E36}"/>
              </a:ext>
            </a:extLst>
          </p:cNvPr>
          <p:cNvSpPr>
            <a:spLocks noGrp="1"/>
          </p:cNvSpPr>
          <p:nvPr>
            <p:ph type="ftr" sz="quarter" idx="16"/>
          </p:nvPr>
        </p:nvSpPr>
        <p:spPr/>
        <p:txBody>
          <a:bodyPr/>
          <a:lstStyle/>
          <a:p>
            <a:r>
              <a:rPr lang="en-US"/>
              <a:t>CONFIDENTIAL</a:t>
            </a:r>
            <a:endParaRPr lang="en-US" dirty="0"/>
          </a:p>
        </p:txBody>
      </p:sp>
      <p:sp>
        <p:nvSpPr>
          <p:cNvPr id="14" name="Text Placeholder 2">
            <a:extLst>
              <a:ext uri="{FF2B5EF4-FFF2-40B4-BE49-F238E27FC236}">
                <a16:creationId xmlns:a16="http://schemas.microsoft.com/office/drawing/2014/main" id="{F84C2779-5F96-4963-ABA1-52B1DEDACA1F}"/>
              </a:ext>
            </a:extLst>
          </p:cNvPr>
          <p:cNvSpPr>
            <a:spLocks noGrp="1"/>
          </p:cNvSpPr>
          <p:nvPr>
            <p:ph type="body" idx="17"/>
          </p:nvPr>
        </p:nvSpPr>
        <p:spPr>
          <a:xfrm>
            <a:off x="457202" y="1256760"/>
            <a:ext cx="5176215" cy="246221"/>
          </a:xfrm>
          <a:prstGeom prst="rect">
            <a:avLst/>
          </a:prstGeom>
        </p:spPr>
        <p:txBody>
          <a:bodyPr wrap="square" lIns="0" anchor="t">
            <a:spAutoFit/>
          </a:bodyPr>
          <a:lstStyle>
            <a:lvl1pPr marL="0" indent="0">
              <a:lnSpc>
                <a:spcPct val="100000"/>
              </a:lnSpc>
              <a:spcBef>
                <a:spcPts val="0"/>
              </a:spcBef>
              <a:buNone/>
              <a:defRPr sz="1600" b="1" cap="all" spc="51" baseline="0">
                <a:solidFill>
                  <a:srgbClr val="7D7D7D"/>
                </a:solidFill>
                <a:latin typeface="Arial Narrow" panose="020B0606020202030204" pitchFamily="34" charset="0"/>
              </a:defRPr>
            </a:lvl1pPr>
            <a:lvl2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1"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lvl="0"/>
            <a:r>
              <a:rPr lang="en-US" dirty="0"/>
              <a:t>Click to edit Master text styles</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1" y="457203"/>
            <a:ext cx="5176159" cy="753995"/>
          </a:xfrm>
        </p:spPr>
        <p:txBody>
          <a:bodyPr/>
          <a:lstStyle/>
          <a:p>
            <a:r>
              <a:rPr lang="en-US" dirty="0"/>
              <a:t>Click to edit Master title style</a:t>
            </a:r>
          </a:p>
        </p:txBody>
      </p:sp>
    </p:spTree>
    <p:extLst>
      <p:ext uri="{BB962C8B-B14F-4D97-AF65-F5344CB8AC3E}">
        <p14:creationId xmlns:p14="http://schemas.microsoft.com/office/powerpoint/2010/main" val="20208174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userDrawn="1"/>
        </p:nvSpPr>
        <p:spPr>
          <a:xfrm>
            <a:off x="1" y="0"/>
            <a:ext cx="6098736" cy="685800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1"/>
              </a:spcBef>
              <a:spcAft>
                <a:spcPts val="201"/>
              </a:spcAft>
            </a:pPr>
            <a:endParaRPr lang="en-US" sz="1801" kern="100" dirty="0" err="1">
              <a:solidFill>
                <a:schemeClr val="bg1"/>
              </a:solidFill>
              <a:latin typeface="+mj-lt"/>
            </a:endParaRPr>
          </a:p>
        </p:txBody>
      </p:sp>
      <p:pic>
        <p:nvPicPr>
          <p:cNvPr id="17" name="Picture 16">
            <a:extLst>
              <a:ext uri="{FF2B5EF4-FFF2-40B4-BE49-F238E27FC236}">
                <a16:creationId xmlns:a16="http://schemas.microsoft.com/office/drawing/2014/main" id="{CD4E6D88-ADD1-784E-902B-4CBC476BE5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343"/>
          <a:stretch/>
        </p:blipFill>
        <p:spPr>
          <a:xfrm>
            <a:off x="1" y="0"/>
            <a:ext cx="6098736" cy="6858000"/>
          </a:xfrm>
          <a:prstGeom prst="rect">
            <a:avLst/>
          </a:prstGeom>
        </p:spPr>
      </p:pic>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1" y="0"/>
            <a:ext cx="6098736" cy="6858000"/>
          </a:xfrm>
          <a:prstGeom prst="rect">
            <a:avLst/>
          </a:prstGeom>
          <a:noFill/>
        </p:spPr>
        <p:txBody>
          <a:bodyPr lIns="274320" tIns="274320" rIns="274320" bIns="274320"/>
          <a:lstStyle>
            <a:lvl1pPr algn="ctr">
              <a:defRPr sz="1801"/>
            </a:lvl1pPr>
          </a:lstStyle>
          <a:p>
            <a:r>
              <a:rPr lang="en-US" dirty="0"/>
              <a:t>Click icon below to insert a photo</a:t>
            </a:r>
          </a:p>
        </p:txBody>
      </p:sp>
      <p:sp>
        <p:nvSpPr>
          <p:cNvPr id="14" name="TextBox 13">
            <a:extLst>
              <a:ext uri="{FF2B5EF4-FFF2-40B4-BE49-F238E27FC236}">
                <a16:creationId xmlns:a16="http://schemas.microsoft.com/office/drawing/2014/main" id="{91315C5C-1BD6-447A-BB8C-085CA00511D6}"/>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a:solidFill>
                  <a:schemeClr val="bg1"/>
                </a:solidFill>
                <a:latin typeface="Arial Narrow" panose="020B0606020202030204" pitchFamily="34" charset="0"/>
                <a:cs typeface="Arial" panose="020B0604020202020204" pitchFamily="34" charset="0"/>
              </a:rPr>
              <a:t>| ©2019 F5</a:t>
            </a:r>
          </a:p>
        </p:txBody>
      </p:sp>
      <p:sp>
        <p:nvSpPr>
          <p:cNvPr id="15" name="TextBox 14">
            <a:extLst>
              <a:ext uri="{FF2B5EF4-FFF2-40B4-BE49-F238E27FC236}">
                <a16:creationId xmlns:a16="http://schemas.microsoft.com/office/drawing/2014/main" id="{120E777D-EBF7-4140-95ED-E468E84F741B}"/>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chemeClr val="bg1"/>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chemeClr val="bg1"/>
              </a:solidFill>
              <a:latin typeface="Arial Narrow" panose="020B0606020202030204" pitchFamily="34" charset="0"/>
              <a:cs typeface="Arial" panose="020B0604020202020204" pitchFamily="34" charset="0"/>
            </a:endParaRPr>
          </a:p>
        </p:txBody>
      </p:sp>
      <p:grpSp>
        <p:nvGrpSpPr>
          <p:cNvPr id="16" name="Group 22">
            <a:extLst>
              <a:ext uri="{FF2B5EF4-FFF2-40B4-BE49-F238E27FC236}">
                <a16:creationId xmlns:a16="http://schemas.microsoft.com/office/drawing/2014/main" id="{87848057-3CD1-48E4-9244-0842CE4E8E80}"/>
              </a:ext>
            </a:extLst>
          </p:cNvPr>
          <p:cNvGrpSpPr>
            <a:grpSpLocks noChangeAspect="1"/>
          </p:cNvGrpSpPr>
          <p:nvPr userDrawn="1"/>
        </p:nvGrpSpPr>
        <p:grpSpPr bwMode="auto">
          <a:xfrm>
            <a:off x="11489505" y="6431004"/>
            <a:ext cx="245297" cy="245297"/>
            <a:chOff x="5266" y="0"/>
            <a:chExt cx="733" cy="733"/>
          </a:xfrm>
          <a:solidFill>
            <a:schemeClr val="bg2"/>
          </a:solidFill>
        </p:grpSpPr>
        <p:sp>
          <p:nvSpPr>
            <p:cNvPr id="18" name="Freeform 24">
              <a:extLst>
                <a:ext uri="{FF2B5EF4-FFF2-40B4-BE49-F238E27FC236}">
                  <a16:creationId xmlns:a16="http://schemas.microsoft.com/office/drawing/2014/main" id="{79BF8BB3-6F9B-4FF5-8A30-D6B2C731AFBB}"/>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5">
              <a:extLst>
                <a:ext uri="{FF2B5EF4-FFF2-40B4-BE49-F238E27FC236}">
                  <a16:creationId xmlns:a16="http://schemas.microsoft.com/office/drawing/2014/main" id="{97DB0A90-A3E7-44DC-86FE-BFA0522524F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3" name="Freeform 26">
              <a:extLst>
                <a:ext uri="{FF2B5EF4-FFF2-40B4-BE49-F238E27FC236}">
                  <a16:creationId xmlns:a16="http://schemas.microsoft.com/office/drawing/2014/main" id="{A0A49DF4-15AF-47C5-A76D-0AAEB50EBD7C}"/>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4" name="Freeform 27">
              <a:extLst>
                <a:ext uri="{FF2B5EF4-FFF2-40B4-BE49-F238E27FC236}">
                  <a16:creationId xmlns:a16="http://schemas.microsoft.com/office/drawing/2014/main" id="{97B3B05F-C38D-4FFE-B4F2-4AD434E7A761}"/>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9" y="1967115"/>
            <a:ext cx="5164135" cy="442706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A613092-73FC-4362-85BA-EFD6F3459F73}"/>
              </a:ext>
            </a:extLst>
          </p:cNvPr>
          <p:cNvSpPr>
            <a:spLocks noGrp="1"/>
          </p:cNvSpPr>
          <p:nvPr>
            <p:ph type="ftr" sz="quarter" idx="16"/>
          </p:nvPr>
        </p:nvSpPr>
        <p:spPr/>
        <p:txBody>
          <a:bodyPr/>
          <a:lstStyle>
            <a:lvl1pPr>
              <a:defRPr>
                <a:solidFill>
                  <a:schemeClr val="bg1"/>
                </a:solidFill>
              </a:defRPr>
            </a:lvl1pPr>
          </a:lstStyle>
          <a:p>
            <a:r>
              <a:rPr lang="en-US"/>
              <a:t>CONFIDENTIAL</a:t>
            </a:r>
            <a:endParaRPr lang="en-US" dirty="0"/>
          </a:p>
        </p:txBody>
      </p:sp>
      <p:sp>
        <p:nvSpPr>
          <p:cNvPr id="22" name="Text Placeholder 2">
            <a:extLst>
              <a:ext uri="{FF2B5EF4-FFF2-40B4-BE49-F238E27FC236}">
                <a16:creationId xmlns:a16="http://schemas.microsoft.com/office/drawing/2014/main" id="{870AC3FF-BF68-4C43-A242-97CA1842DC49}"/>
              </a:ext>
            </a:extLst>
          </p:cNvPr>
          <p:cNvSpPr>
            <a:spLocks noGrp="1"/>
          </p:cNvSpPr>
          <p:nvPr>
            <p:ph type="body" idx="17"/>
          </p:nvPr>
        </p:nvSpPr>
        <p:spPr>
          <a:xfrm>
            <a:off x="6570670" y="1256760"/>
            <a:ext cx="5176215" cy="246221"/>
          </a:xfrm>
          <a:prstGeom prst="rect">
            <a:avLst/>
          </a:prstGeom>
        </p:spPr>
        <p:txBody>
          <a:bodyPr wrap="square" lIns="0" anchor="t">
            <a:spAutoFit/>
          </a:bodyPr>
          <a:lstStyle>
            <a:lvl1pPr marL="0" indent="0">
              <a:lnSpc>
                <a:spcPct val="100000"/>
              </a:lnSpc>
              <a:spcBef>
                <a:spcPts val="0"/>
              </a:spcBef>
              <a:buNone/>
              <a:defRPr sz="1600" b="1" cap="all" spc="51" baseline="0">
                <a:solidFill>
                  <a:srgbClr val="7D7D7D"/>
                </a:solidFill>
                <a:latin typeface="Arial Narrow" panose="020B0606020202030204" pitchFamily="34" charset="0"/>
              </a:defRPr>
            </a:lvl1pPr>
            <a:lvl2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1"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lvl="0"/>
            <a:r>
              <a:rPr lang="en-US" dirty="0"/>
              <a:t>Click to edit Master text styles</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8" y="457203"/>
            <a:ext cx="5176215" cy="753995"/>
          </a:xfrm>
        </p:spPr>
        <p:txBody>
          <a:bodyPr/>
          <a:lstStyle/>
          <a:p>
            <a:r>
              <a:rPr lang="en-US" dirty="0"/>
              <a:t>Click to edit Master title style</a:t>
            </a:r>
          </a:p>
        </p:txBody>
      </p:sp>
    </p:spTree>
    <p:extLst>
      <p:ext uri="{BB962C8B-B14F-4D97-AF65-F5344CB8AC3E}">
        <p14:creationId xmlns:p14="http://schemas.microsoft.com/office/powerpoint/2010/main" val="19299215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6" y="457200"/>
            <a:ext cx="5140847" cy="59436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id="{BDE3E873-AF1B-4C3F-930B-6E0403CE8678}"/>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a:solidFill>
                  <a:schemeClr val="bg1"/>
                </a:solidFill>
                <a:latin typeface="Arial Narrow" panose="020B0606020202030204" pitchFamily="34" charset="0"/>
                <a:cs typeface="Arial" panose="020B0604020202020204" pitchFamily="34" charset="0"/>
              </a:rPr>
              <a:t>| ©2019 F5</a:t>
            </a:r>
          </a:p>
        </p:txBody>
      </p:sp>
      <p:sp>
        <p:nvSpPr>
          <p:cNvPr id="15" name="TextBox 14">
            <a:extLst>
              <a:ext uri="{FF2B5EF4-FFF2-40B4-BE49-F238E27FC236}">
                <a16:creationId xmlns:a16="http://schemas.microsoft.com/office/drawing/2014/main" id="{F54AA734-C5A1-4689-A980-340C4EAF10CB}"/>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chemeClr val="bg1"/>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chemeClr val="bg1"/>
              </a:solidFill>
              <a:latin typeface="Arial Narrow" panose="020B0606020202030204" pitchFamily="34" charset="0"/>
              <a:cs typeface="Arial" panose="020B0604020202020204" pitchFamily="34" charset="0"/>
            </a:endParaRPr>
          </a:p>
        </p:txBody>
      </p:sp>
      <p:grpSp>
        <p:nvGrpSpPr>
          <p:cNvPr id="16" name="Group 22">
            <a:extLst>
              <a:ext uri="{FF2B5EF4-FFF2-40B4-BE49-F238E27FC236}">
                <a16:creationId xmlns:a16="http://schemas.microsoft.com/office/drawing/2014/main" id="{0982E93E-6456-47E0-8319-E4DDE426C277}"/>
              </a:ext>
            </a:extLst>
          </p:cNvPr>
          <p:cNvGrpSpPr>
            <a:grpSpLocks noChangeAspect="1"/>
          </p:cNvGrpSpPr>
          <p:nvPr userDrawn="1"/>
        </p:nvGrpSpPr>
        <p:grpSpPr bwMode="auto">
          <a:xfrm>
            <a:off x="11489505" y="6431004"/>
            <a:ext cx="245297" cy="245297"/>
            <a:chOff x="5266" y="0"/>
            <a:chExt cx="733" cy="733"/>
          </a:xfrm>
          <a:solidFill>
            <a:schemeClr val="bg2"/>
          </a:solidFill>
        </p:grpSpPr>
        <p:sp>
          <p:nvSpPr>
            <p:cNvPr id="19" name="Freeform 24">
              <a:extLst>
                <a:ext uri="{FF2B5EF4-FFF2-40B4-BE49-F238E27FC236}">
                  <a16:creationId xmlns:a16="http://schemas.microsoft.com/office/drawing/2014/main" id="{E08DBDD0-BB74-4DA8-BDA4-FF41E24013D9}"/>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5">
              <a:extLst>
                <a:ext uri="{FF2B5EF4-FFF2-40B4-BE49-F238E27FC236}">
                  <a16:creationId xmlns:a16="http://schemas.microsoft.com/office/drawing/2014/main" id="{FBD4B04F-839C-4E4E-B195-2FD0AF6FE5B6}"/>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6">
              <a:extLst>
                <a:ext uri="{FF2B5EF4-FFF2-40B4-BE49-F238E27FC236}">
                  <a16:creationId xmlns:a16="http://schemas.microsoft.com/office/drawing/2014/main" id="{742CDF7C-03B2-4A37-908D-15DE917336E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2" name="Freeform 27">
              <a:extLst>
                <a:ext uri="{FF2B5EF4-FFF2-40B4-BE49-F238E27FC236}">
                  <a16:creationId xmlns:a16="http://schemas.microsoft.com/office/drawing/2014/main" id="{B05030A6-3257-4CAF-9D2F-AC652581E52B}"/>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4" y="1967113"/>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199" indent="0">
              <a:buNone/>
              <a:defRPr sz="2000" b="1"/>
            </a:lvl2pPr>
            <a:lvl3pPr marL="914400" indent="0">
              <a:buNone/>
              <a:defRPr sz="1801" b="1"/>
            </a:lvl3pPr>
            <a:lvl4pPr marL="1371600" indent="0">
              <a:buNone/>
              <a:defRPr sz="1600" b="1"/>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dirty="0"/>
              <a:t>Click to edit Master text styles</a:t>
            </a:r>
          </a:p>
        </p:txBody>
      </p:sp>
      <p:sp>
        <p:nvSpPr>
          <p:cNvPr id="3" name="Footer Placeholder 2">
            <a:extLst>
              <a:ext uri="{FF2B5EF4-FFF2-40B4-BE49-F238E27FC236}">
                <a16:creationId xmlns:a16="http://schemas.microsoft.com/office/drawing/2014/main" id="{7E74D282-2535-40C9-BE48-02ADEBFCDAC0}"/>
              </a:ext>
            </a:extLst>
          </p:cNvPr>
          <p:cNvSpPr>
            <a:spLocks noGrp="1"/>
          </p:cNvSpPr>
          <p:nvPr>
            <p:ph type="ftr" sz="quarter" idx="18"/>
          </p:nvPr>
        </p:nvSpPr>
        <p:spPr/>
        <p:txBody>
          <a:bodyPr/>
          <a:lstStyle>
            <a:lvl1pPr>
              <a:defRPr>
                <a:solidFill>
                  <a:schemeClr val="bg1"/>
                </a:solidFill>
              </a:defRPr>
            </a:lvl1pPr>
          </a:lstStyle>
          <a:p>
            <a:r>
              <a:rPr lang="en-US"/>
              <a:t>CONFIDENTIAL</a:t>
            </a:r>
            <a:endParaRPr lang="en-US" dirty="0"/>
          </a:p>
        </p:txBody>
      </p:sp>
      <p:sp>
        <p:nvSpPr>
          <p:cNvPr id="25" name="Text Placeholder 2">
            <a:extLst>
              <a:ext uri="{FF2B5EF4-FFF2-40B4-BE49-F238E27FC236}">
                <a16:creationId xmlns:a16="http://schemas.microsoft.com/office/drawing/2014/main" id="{929E3C62-B093-4BF1-8BE0-5748DD85577B}"/>
              </a:ext>
            </a:extLst>
          </p:cNvPr>
          <p:cNvSpPr>
            <a:spLocks noGrp="1"/>
          </p:cNvSpPr>
          <p:nvPr>
            <p:ph type="body" idx="19"/>
          </p:nvPr>
        </p:nvSpPr>
        <p:spPr>
          <a:xfrm>
            <a:off x="457805" y="1195205"/>
            <a:ext cx="5176215" cy="246221"/>
          </a:xfrm>
          <a:prstGeom prst="rect">
            <a:avLst/>
          </a:prstGeom>
        </p:spPr>
        <p:txBody>
          <a:bodyPr vert="horz" wrap="square" lIns="0" tIns="0" rIns="0" bIns="0" rtlCol="0" anchor="t">
            <a:spAutoFit/>
          </a:bodyPr>
          <a:lstStyle>
            <a:lvl1pPr>
              <a:defRPr lang="en-US" sz="1600" b="1" cap="all" spc="51" baseline="0" dirty="0" smtClean="0">
                <a:solidFill>
                  <a:schemeClr val="accent1"/>
                </a:solidFill>
                <a:latin typeface="Arial Narrow" panose="020B0606020202030204" pitchFamily="34" charset="0"/>
              </a:defRPr>
            </a:lvl1pPr>
          </a:lstStyle>
          <a:p>
            <a:pPr lvl="0">
              <a:lnSpc>
                <a:spcPct val="100000"/>
              </a:lnSpc>
              <a:spcBef>
                <a:spcPts val="0"/>
              </a:spcBef>
              <a:buNone/>
            </a:pPr>
            <a:r>
              <a:rPr lang="en-US" dirty="0"/>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2" y="457203"/>
            <a:ext cx="5176215" cy="753995"/>
          </a:xfrm>
        </p:spPr>
        <p:txBody>
          <a:bodyPr/>
          <a:lstStyle/>
          <a:p>
            <a:r>
              <a:rPr lang="en-US" dirty="0"/>
              <a:t>Click to edit Master title style</a:t>
            </a:r>
          </a:p>
        </p:txBody>
      </p:sp>
    </p:spTree>
    <p:extLst>
      <p:ext uri="{BB962C8B-B14F-4D97-AF65-F5344CB8AC3E}">
        <p14:creationId xmlns:p14="http://schemas.microsoft.com/office/powerpoint/2010/main" val="1563374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debar w/ Two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E79197-BE46-CD4B-A69A-6C9861B988C9}"/>
              </a:ext>
            </a:extLst>
          </p:cNvPr>
          <p:cNvSpPr/>
          <p:nvPr userDrawn="1"/>
        </p:nvSpPr>
        <p:spPr bwMode="ltGray">
          <a:xfrm>
            <a:off x="6805" y="0"/>
            <a:ext cx="6089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5" name="Text Placeholder 2">
            <a:extLst>
              <a:ext uri="{FF2B5EF4-FFF2-40B4-BE49-F238E27FC236}">
                <a16:creationId xmlns:a16="http://schemas.microsoft.com/office/drawing/2014/main" id="{95719015-A164-7549-B5DA-DA385F2E60B8}"/>
              </a:ext>
            </a:extLst>
          </p:cNvPr>
          <p:cNvSpPr>
            <a:spLocks noGrp="1"/>
          </p:cNvSpPr>
          <p:nvPr>
            <p:ph type="body" idx="1"/>
          </p:nvPr>
        </p:nvSpPr>
        <p:spPr>
          <a:xfrm>
            <a:off x="469224" y="1967113"/>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199" indent="0">
              <a:buNone/>
              <a:defRPr sz="2000" b="1"/>
            </a:lvl2pPr>
            <a:lvl3pPr marL="914400" indent="0">
              <a:buNone/>
              <a:defRPr sz="1801" b="1"/>
            </a:lvl3pPr>
            <a:lvl4pPr marL="1371600" indent="0">
              <a:buNone/>
              <a:defRPr sz="1600" b="1"/>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dirty="0"/>
              <a:t>Click to edit Master text styles</a:t>
            </a:r>
          </a:p>
        </p:txBody>
      </p:sp>
      <p:sp>
        <p:nvSpPr>
          <p:cNvPr id="10" name="Content Placeholder 2">
            <a:extLst>
              <a:ext uri="{FF2B5EF4-FFF2-40B4-BE49-F238E27FC236}">
                <a16:creationId xmlns:a16="http://schemas.microsoft.com/office/drawing/2014/main" id="{992D9BB4-6A42-42F9-9B40-381660F7B068}"/>
              </a:ext>
            </a:extLst>
          </p:cNvPr>
          <p:cNvSpPr>
            <a:spLocks noGrp="1"/>
          </p:cNvSpPr>
          <p:nvPr>
            <p:ph idx="15"/>
          </p:nvPr>
        </p:nvSpPr>
        <p:spPr>
          <a:xfrm>
            <a:off x="6590908" y="457200"/>
            <a:ext cx="2434355" cy="59436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2636734D-CA3D-4CF5-B0EC-6C294FD982F2}"/>
              </a:ext>
            </a:extLst>
          </p:cNvPr>
          <p:cNvSpPr>
            <a:spLocks noGrp="1"/>
          </p:cNvSpPr>
          <p:nvPr>
            <p:ph idx="16"/>
          </p:nvPr>
        </p:nvSpPr>
        <p:spPr>
          <a:xfrm>
            <a:off x="9310856" y="457200"/>
            <a:ext cx="2434355" cy="5943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BB89E979-5539-4D29-AFB2-481DEAC4F8C8}"/>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a:solidFill>
                  <a:schemeClr val="bg1"/>
                </a:solidFill>
                <a:latin typeface="Arial Narrow" panose="020B0606020202030204" pitchFamily="34" charset="0"/>
                <a:cs typeface="Arial" panose="020B0604020202020204" pitchFamily="34" charset="0"/>
              </a:rPr>
              <a:t>| ©2019 F5</a:t>
            </a:r>
          </a:p>
        </p:txBody>
      </p:sp>
      <p:sp>
        <p:nvSpPr>
          <p:cNvPr id="17" name="TextBox 16">
            <a:extLst>
              <a:ext uri="{FF2B5EF4-FFF2-40B4-BE49-F238E27FC236}">
                <a16:creationId xmlns:a16="http://schemas.microsoft.com/office/drawing/2014/main" id="{DF4DF6F5-134D-4DF4-901A-7A85D8CD8EE9}"/>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chemeClr val="bg1"/>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chemeClr val="bg1"/>
              </a:solidFill>
              <a:latin typeface="Arial Narrow" panose="020B0606020202030204" pitchFamily="34" charset="0"/>
              <a:cs typeface="Arial" panose="020B0604020202020204" pitchFamily="34" charset="0"/>
            </a:endParaRPr>
          </a:p>
        </p:txBody>
      </p:sp>
      <p:grpSp>
        <p:nvGrpSpPr>
          <p:cNvPr id="18" name="Group 22">
            <a:extLst>
              <a:ext uri="{FF2B5EF4-FFF2-40B4-BE49-F238E27FC236}">
                <a16:creationId xmlns:a16="http://schemas.microsoft.com/office/drawing/2014/main" id="{88B37FD2-A236-4912-8F68-96F1AB1AEF1D}"/>
              </a:ext>
            </a:extLst>
          </p:cNvPr>
          <p:cNvGrpSpPr>
            <a:grpSpLocks noChangeAspect="1"/>
          </p:cNvGrpSpPr>
          <p:nvPr userDrawn="1"/>
        </p:nvGrpSpPr>
        <p:grpSpPr bwMode="auto">
          <a:xfrm>
            <a:off x="11489505" y="6431004"/>
            <a:ext cx="245297" cy="245297"/>
            <a:chOff x="5266" y="0"/>
            <a:chExt cx="733" cy="733"/>
          </a:xfrm>
          <a:solidFill>
            <a:schemeClr val="bg2"/>
          </a:solidFill>
        </p:grpSpPr>
        <p:sp>
          <p:nvSpPr>
            <p:cNvPr id="21" name="Freeform 24">
              <a:extLst>
                <a:ext uri="{FF2B5EF4-FFF2-40B4-BE49-F238E27FC236}">
                  <a16:creationId xmlns:a16="http://schemas.microsoft.com/office/drawing/2014/main" id="{F4B12B69-4E44-4E05-8847-634BD7DA4494}"/>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2" name="Freeform 25">
              <a:extLst>
                <a:ext uri="{FF2B5EF4-FFF2-40B4-BE49-F238E27FC236}">
                  <a16:creationId xmlns:a16="http://schemas.microsoft.com/office/drawing/2014/main" id="{495ECC9C-7414-4FC4-8868-608953BA1EFD}"/>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3" name="Freeform 26">
              <a:extLst>
                <a:ext uri="{FF2B5EF4-FFF2-40B4-BE49-F238E27FC236}">
                  <a16:creationId xmlns:a16="http://schemas.microsoft.com/office/drawing/2014/main" id="{26E11249-6268-45E2-B77A-4B2F81D2F316}"/>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24" name="Freeform 27">
              <a:extLst>
                <a:ext uri="{FF2B5EF4-FFF2-40B4-BE49-F238E27FC236}">
                  <a16:creationId xmlns:a16="http://schemas.microsoft.com/office/drawing/2014/main" id="{FC5EE707-75FE-4CBF-A32E-B7747DD88E0F}"/>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 name="Footer Placeholder 1">
            <a:extLst>
              <a:ext uri="{FF2B5EF4-FFF2-40B4-BE49-F238E27FC236}">
                <a16:creationId xmlns:a16="http://schemas.microsoft.com/office/drawing/2014/main" id="{B4EABF3E-EB48-4EF6-B876-3539676C5C8C}"/>
              </a:ext>
            </a:extLst>
          </p:cNvPr>
          <p:cNvSpPr>
            <a:spLocks noGrp="1"/>
          </p:cNvSpPr>
          <p:nvPr>
            <p:ph type="ftr" sz="quarter" idx="18"/>
          </p:nvPr>
        </p:nvSpPr>
        <p:spPr/>
        <p:txBody>
          <a:bodyPr/>
          <a:lstStyle>
            <a:lvl1pPr>
              <a:defRPr>
                <a:solidFill>
                  <a:schemeClr val="bg1"/>
                </a:solidFill>
              </a:defRPr>
            </a:lvl1pPr>
          </a:lstStyle>
          <a:p>
            <a:r>
              <a:rPr lang="en-US"/>
              <a:t>CONFIDENTIAL</a:t>
            </a:r>
            <a:endParaRPr lang="en-US" dirty="0"/>
          </a:p>
        </p:txBody>
      </p:sp>
      <p:sp>
        <p:nvSpPr>
          <p:cNvPr id="28" name="Text Placeholder 2">
            <a:extLst>
              <a:ext uri="{FF2B5EF4-FFF2-40B4-BE49-F238E27FC236}">
                <a16:creationId xmlns:a16="http://schemas.microsoft.com/office/drawing/2014/main" id="{F7F5F465-B468-489E-B891-6E9E52807148}"/>
              </a:ext>
            </a:extLst>
          </p:cNvPr>
          <p:cNvSpPr>
            <a:spLocks noGrp="1"/>
          </p:cNvSpPr>
          <p:nvPr>
            <p:ph type="body" idx="19"/>
          </p:nvPr>
        </p:nvSpPr>
        <p:spPr>
          <a:xfrm>
            <a:off x="457805" y="1195205"/>
            <a:ext cx="5176215" cy="246221"/>
          </a:xfrm>
          <a:prstGeom prst="rect">
            <a:avLst/>
          </a:prstGeom>
        </p:spPr>
        <p:txBody>
          <a:bodyPr vert="horz" wrap="square" lIns="0" tIns="0" rIns="0" bIns="0" rtlCol="0" anchor="t">
            <a:spAutoFit/>
          </a:bodyPr>
          <a:lstStyle>
            <a:lvl1pPr>
              <a:defRPr lang="en-US" sz="1600" b="1" cap="all" spc="51" baseline="0" dirty="0" smtClean="0">
                <a:solidFill>
                  <a:schemeClr val="accent1"/>
                </a:solidFill>
                <a:latin typeface="Arial Narrow" panose="020B0606020202030204" pitchFamily="34" charset="0"/>
              </a:defRPr>
            </a:lvl1pPr>
          </a:lstStyle>
          <a:p>
            <a:pPr lvl="0">
              <a:lnSpc>
                <a:spcPct val="100000"/>
              </a:lnSpc>
              <a:spcBef>
                <a:spcPts val="0"/>
              </a:spcBef>
              <a:buNone/>
            </a:pPr>
            <a:r>
              <a:rPr lang="en-US" dirty="0"/>
              <a:t>Click to edit Master text styles</a:t>
            </a:r>
          </a:p>
        </p:txBody>
      </p:sp>
      <p:sp>
        <p:nvSpPr>
          <p:cNvPr id="3" name="Title 2">
            <a:extLst>
              <a:ext uri="{FF2B5EF4-FFF2-40B4-BE49-F238E27FC236}">
                <a16:creationId xmlns:a16="http://schemas.microsoft.com/office/drawing/2014/main" id="{92AD992F-CFF9-4702-B95D-3BEE84B4103A}"/>
              </a:ext>
            </a:extLst>
          </p:cNvPr>
          <p:cNvSpPr>
            <a:spLocks noGrp="1"/>
          </p:cNvSpPr>
          <p:nvPr>
            <p:ph type="title"/>
          </p:nvPr>
        </p:nvSpPr>
        <p:spPr>
          <a:xfrm>
            <a:off x="457202" y="457203"/>
            <a:ext cx="5176215" cy="753995"/>
          </a:xfrm>
        </p:spPr>
        <p:txBody>
          <a:bodyPr/>
          <a:lstStyle/>
          <a:p>
            <a:r>
              <a:rPr lang="en-US" dirty="0"/>
              <a:t>Click to edit Master title style</a:t>
            </a:r>
          </a:p>
        </p:txBody>
      </p:sp>
    </p:spTree>
    <p:extLst>
      <p:ext uri="{BB962C8B-B14F-4D97-AF65-F5344CB8AC3E}">
        <p14:creationId xmlns:p14="http://schemas.microsoft.com/office/powerpoint/2010/main" val="4107516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Graphic">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181C7A-5486-47B5-A535-32617B35F733}"/>
              </a:ext>
            </a:extLst>
          </p:cNvPr>
          <p:cNvPicPr>
            <a:picLocks noChangeAspect="1"/>
          </p:cNvPicPr>
          <p:nvPr userDrawn="1"/>
        </p:nvPicPr>
        <p:blipFill>
          <a:blip r:embed="rId2"/>
          <a:stretch>
            <a:fillRect/>
          </a:stretch>
        </p:blipFill>
        <p:spPr>
          <a:xfrm>
            <a:off x="4381502" y="0"/>
            <a:ext cx="7810500" cy="6858000"/>
          </a:xfrm>
          <a:prstGeom prst="rect">
            <a:avLst/>
          </a:prstGeom>
        </p:spPr>
      </p:pic>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457202" y="457200"/>
            <a:ext cx="5454479" cy="5943600"/>
          </a:xfrm>
          <a:prstGeom prst="rect">
            <a:avLst/>
          </a:prstGeom>
        </p:spPr>
        <p:txBody>
          <a:bodyPr anchor="ctr"/>
          <a:lstStyle>
            <a:lvl1pPr marL="0" indent="0">
              <a:lnSpc>
                <a:spcPct val="85000"/>
              </a:lnSpc>
              <a:spcBef>
                <a:spcPts val="0"/>
              </a:spcBef>
              <a:spcAft>
                <a:spcPts val="0"/>
              </a:spcAft>
              <a:buFont typeface="Arial" panose="020B0604020202020204" pitchFamily="34" charset="0"/>
              <a:buChar char="​"/>
              <a:defRPr sz="4000" spc="-100" baseline="0"/>
            </a:lvl1pPr>
            <a:lvl2pPr marL="0" indent="0">
              <a:lnSpc>
                <a:spcPct val="100000"/>
              </a:lnSpc>
              <a:spcBef>
                <a:spcPts val="201"/>
              </a:spcBef>
              <a:spcAft>
                <a:spcPts val="800"/>
              </a:spcAft>
              <a:buFont typeface="Arial" panose="020B0604020202020204" pitchFamily="34" charset="0"/>
              <a:buChar char="​"/>
              <a:defRPr sz="1801" b="1" cap="all" spc="51" baseline="0">
                <a:solidFill>
                  <a:schemeClr val="accent1"/>
                </a:solidFill>
                <a:latin typeface="Arial Narrow" panose="020B0606020202030204" pitchFamily="34" charset="0"/>
              </a:defRPr>
            </a:lvl2pPr>
            <a:lvl3pPr marL="0" indent="0">
              <a:lnSpc>
                <a:spcPct val="90000"/>
              </a:lnSpc>
              <a:spcBef>
                <a:spcPts val="1200"/>
              </a:spcBef>
              <a:spcAft>
                <a:spcPts val="400"/>
              </a:spcAft>
              <a:buFont typeface="Arial" panose="020B0604020202020204" pitchFamily="34" charset="0"/>
              <a:buChar char="​"/>
              <a:defRPr sz="2000" b="1"/>
            </a:lvl3pPr>
            <a:lvl4pPr marL="0" indent="0">
              <a:lnSpc>
                <a:spcPct val="90000"/>
              </a:lnSpc>
              <a:spcBef>
                <a:spcPts val="0"/>
              </a:spcBef>
              <a:spcAft>
                <a:spcPts val="601"/>
              </a:spcAft>
              <a:buFont typeface="Arial" panose="020B0604020202020204" pitchFamily="34" charset="0"/>
              <a:buChar char="​"/>
              <a:defRPr sz="1401" b="1" cap="all" baseline="0">
                <a:solidFill>
                  <a:schemeClr val="accent1"/>
                </a:solidFill>
                <a:latin typeface="Arial Narrow" panose="020B0606020202030204" pitchFamily="34" charset="0"/>
              </a:defRPr>
            </a:lvl4pPr>
            <a:lvl5pPr marL="0" indent="0">
              <a:lnSpc>
                <a:spcPct val="120000"/>
              </a:lnSpc>
              <a:spcBef>
                <a:spcPts val="601"/>
              </a:spcBef>
              <a:spcAft>
                <a:spcPts val="601"/>
              </a:spcAft>
              <a:buFont typeface="Arial" panose="020B0604020202020204" pitchFamily="34" charset="0"/>
              <a:buChar char="​"/>
              <a:defRPr sz="1401" b="0">
                <a:solidFill>
                  <a:schemeClr val="tx1"/>
                </a:solidFill>
                <a:latin typeface="+mj-lt"/>
              </a:defRPr>
            </a:lvl5pPr>
            <a:lvl6pPr marL="171450" indent="-171450">
              <a:lnSpc>
                <a:spcPct val="90000"/>
              </a:lnSpc>
              <a:spcBef>
                <a:spcPts val="601"/>
              </a:spcBef>
              <a:spcAft>
                <a:spcPts val="601"/>
              </a:spcAft>
              <a:buFont typeface="Arial" panose="020B0604020202020204" pitchFamily="34" charset="0"/>
              <a:buChar char="•"/>
              <a:defRPr sz="1401" b="0">
                <a:solidFill>
                  <a:schemeClr val="tx1"/>
                </a:solidFill>
                <a:latin typeface="+mj-lt"/>
              </a:defRPr>
            </a:lvl6pPr>
            <a:lvl7pPr marL="341314" indent="-169864">
              <a:lnSpc>
                <a:spcPct val="90000"/>
              </a:lnSpc>
              <a:spcBef>
                <a:spcPts val="601"/>
              </a:spcBef>
              <a:spcAft>
                <a:spcPts val="400"/>
              </a:spcAft>
              <a:buFont typeface="Arial" panose="020B0604020202020204" pitchFamily="34" charset="0"/>
              <a:buChar char="−"/>
              <a:defRPr sz="1401" b="0">
                <a:solidFill>
                  <a:schemeClr val="tx1"/>
                </a:solidFill>
                <a:latin typeface="+mj-lt"/>
              </a:defRPr>
            </a:lvl7pPr>
            <a:lvl8pPr marL="0" indent="0">
              <a:lnSpc>
                <a:spcPct val="120000"/>
              </a:lnSpc>
              <a:spcBef>
                <a:spcPts val="2400"/>
              </a:spcBef>
              <a:spcAft>
                <a:spcPts val="0"/>
              </a:spcAft>
              <a:buFont typeface="Arial" panose="020B0604020202020204" pitchFamily="34" charset="0"/>
              <a:buChar char="​"/>
              <a:defRPr sz="2000" b="0">
                <a:solidFill>
                  <a:schemeClr val="tx1"/>
                </a:solidFill>
                <a:latin typeface="+mj-lt"/>
              </a:defRPr>
            </a:lvl8pPr>
            <a:lvl9pPr marL="171450" indent="-171450">
              <a:lnSpc>
                <a:spcPct val="100000"/>
              </a:lnSpc>
              <a:spcBef>
                <a:spcPts val="1200"/>
              </a:spcBef>
              <a:spcAft>
                <a:spcPts val="0"/>
              </a:spcAft>
              <a:buFont typeface="Arial" panose="020B0604020202020204" pitchFamily="34" charset="0"/>
              <a:buChar char="•"/>
              <a:defRPr sz="2000" b="0">
                <a:solidFill>
                  <a:schemeClr val="tx1"/>
                </a:solidFill>
                <a:latin typeface="+mj-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215FC19C-CAFC-4E73-8273-35E6BDE20218}"/>
              </a:ext>
            </a:extLst>
          </p:cNvPr>
          <p:cNvSpPr>
            <a:spLocks noGrp="1"/>
          </p:cNvSpPr>
          <p:nvPr>
            <p:ph type="ftr" sz="quarter" idx="10"/>
          </p:nvPr>
        </p:nvSpPr>
        <p:spPr/>
        <p:txBody>
          <a:bodyPr/>
          <a:lstStyle/>
          <a:p>
            <a:r>
              <a:rPr lang="en-US"/>
              <a:t>CONFIDENTIAL</a:t>
            </a:r>
            <a:endParaRPr lang="en-US" dirty="0"/>
          </a:p>
        </p:txBody>
      </p:sp>
    </p:spTree>
    <p:extLst>
      <p:ext uri="{BB962C8B-B14F-4D97-AF65-F5344CB8AC3E}">
        <p14:creationId xmlns:p14="http://schemas.microsoft.com/office/powerpoint/2010/main" val="2008730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89772A-5773-574A-B6F8-FE6EE18F52EE}"/>
              </a:ext>
            </a:extLst>
          </p:cNvPr>
          <p:cNvSpPr/>
          <p:nvPr userDrawn="1"/>
        </p:nvSpPr>
        <p:spPr>
          <a:xfrm>
            <a:off x="1" y="0"/>
            <a:ext cx="12188953"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3" name="Rectangle 12">
            <a:extLst>
              <a:ext uri="{FF2B5EF4-FFF2-40B4-BE49-F238E27FC236}">
                <a16:creationId xmlns:a16="http://schemas.microsoft.com/office/drawing/2014/main" id="{ED91C8EB-2EC7-7348-A790-C3B94928DB0F}"/>
              </a:ext>
            </a:extLst>
          </p:cNvPr>
          <p:cNvSpPr/>
          <p:nvPr userDrawn="1"/>
        </p:nvSpPr>
        <p:spPr>
          <a:xfrm>
            <a:off x="0" y="6400800"/>
            <a:ext cx="12192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 name="Rectangle 13">
            <a:extLst>
              <a:ext uri="{FF2B5EF4-FFF2-40B4-BE49-F238E27FC236}">
                <a16:creationId xmlns:a16="http://schemas.microsoft.com/office/drawing/2014/main" id="{679DCA21-A80E-C740-8D95-E40B577291A6}"/>
              </a:ext>
            </a:extLst>
          </p:cNvPr>
          <p:cNvSpPr/>
          <p:nvPr userDrawn="1"/>
        </p:nvSpPr>
        <p:spPr>
          <a:xfrm rot="5400000">
            <a:off x="-3200401" y="3200401"/>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5" name="Rectangle 14">
            <a:extLst>
              <a:ext uri="{FF2B5EF4-FFF2-40B4-BE49-F238E27FC236}">
                <a16:creationId xmlns:a16="http://schemas.microsoft.com/office/drawing/2014/main" id="{D72B2B15-B649-C945-8F45-B73BCE1D96D3}"/>
              </a:ext>
            </a:extLst>
          </p:cNvPr>
          <p:cNvSpPr/>
          <p:nvPr userDrawn="1"/>
        </p:nvSpPr>
        <p:spPr>
          <a:xfrm rot="5400000">
            <a:off x="8534401" y="3200401"/>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6" name="Rectangle 15">
            <a:extLst>
              <a:ext uri="{FF2B5EF4-FFF2-40B4-BE49-F238E27FC236}">
                <a16:creationId xmlns:a16="http://schemas.microsoft.com/office/drawing/2014/main" id="{EA2BD637-13E9-E14F-B2BA-CCCBD0753859}"/>
              </a:ext>
            </a:extLst>
          </p:cNvPr>
          <p:cNvSpPr/>
          <p:nvPr userDrawn="1"/>
        </p:nvSpPr>
        <p:spPr>
          <a:xfrm>
            <a:off x="-686" y="1512321"/>
            <a:ext cx="12188953"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7" name="Rectangle 16">
            <a:extLst>
              <a:ext uri="{FF2B5EF4-FFF2-40B4-BE49-F238E27FC236}">
                <a16:creationId xmlns:a16="http://schemas.microsoft.com/office/drawing/2014/main" id="{A37622AC-0C91-0240-9B95-F9280D46537D}"/>
              </a:ext>
            </a:extLst>
          </p:cNvPr>
          <p:cNvSpPr/>
          <p:nvPr userDrawn="1"/>
        </p:nvSpPr>
        <p:spPr>
          <a:xfrm rot="5400000">
            <a:off x="805688" y="3255265"/>
            <a:ext cx="6858000" cy="347472"/>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8" name="Rectangle 17">
            <a:extLst>
              <a:ext uri="{FF2B5EF4-FFF2-40B4-BE49-F238E27FC236}">
                <a16:creationId xmlns:a16="http://schemas.microsoft.com/office/drawing/2014/main" id="{B975DA25-2945-5140-A814-83B60744BEDA}"/>
              </a:ext>
            </a:extLst>
          </p:cNvPr>
          <p:cNvSpPr/>
          <p:nvPr userDrawn="1"/>
        </p:nvSpPr>
        <p:spPr>
          <a:xfrm rot="5400000">
            <a:off x="4528312" y="3255265"/>
            <a:ext cx="6858000" cy="347472"/>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 name="Footer Placeholder 1">
            <a:extLst>
              <a:ext uri="{FF2B5EF4-FFF2-40B4-BE49-F238E27FC236}">
                <a16:creationId xmlns:a16="http://schemas.microsoft.com/office/drawing/2014/main" id="{9BE2BF86-18EB-422B-9F43-3944E45A3FA6}"/>
              </a:ext>
            </a:extLst>
          </p:cNvPr>
          <p:cNvSpPr>
            <a:spLocks noGrp="1"/>
          </p:cNvSpPr>
          <p:nvPr>
            <p:ph type="ftr" sz="quarter" idx="10"/>
          </p:nvPr>
        </p:nvSpPr>
        <p:spPr/>
        <p:txBody>
          <a:bodyPr/>
          <a:lstStyle/>
          <a:p>
            <a:r>
              <a:rPr lang="en-US"/>
              <a:t>CONFIDENTIAL</a:t>
            </a:r>
            <a:endParaRPr lang="en-US" dirty="0"/>
          </a:p>
        </p:txBody>
      </p:sp>
    </p:spTree>
    <p:extLst>
      <p:ext uri="{BB962C8B-B14F-4D97-AF65-F5344CB8AC3E}">
        <p14:creationId xmlns:p14="http://schemas.microsoft.com/office/powerpoint/2010/main" val="228976076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ark Gray End Slide">
    <p:bg>
      <p:bgPr>
        <a:solidFill>
          <a:schemeClr val="tx1"/>
        </a:solidFill>
        <a:effectLst/>
      </p:bgPr>
    </p:bg>
    <p:spTree>
      <p:nvGrpSpPr>
        <p:cNvPr id="1" name=""/>
        <p:cNvGrpSpPr/>
        <p:nvPr/>
      </p:nvGrpSpPr>
      <p:grpSpPr>
        <a:xfrm>
          <a:off x="0" y="0"/>
          <a:ext cx="0" cy="0"/>
          <a:chOff x="0" y="0"/>
          <a:chExt cx="0" cy="0"/>
        </a:xfrm>
      </p:grpSpPr>
      <p:grpSp>
        <p:nvGrpSpPr>
          <p:cNvPr id="11" name="Group 22">
            <a:extLst>
              <a:ext uri="{FF2B5EF4-FFF2-40B4-BE49-F238E27FC236}">
                <a16:creationId xmlns:a16="http://schemas.microsoft.com/office/drawing/2014/main" id="{B49D0D91-C17F-4B05-8E43-82015C7BB704}"/>
              </a:ext>
            </a:extLst>
          </p:cNvPr>
          <p:cNvGrpSpPr>
            <a:grpSpLocks noChangeAspect="1"/>
          </p:cNvGrpSpPr>
          <p:nvPr userDrawn="1"/>
        </p:nvGrpSpPr>
        <p:grpSpPr bwMode="auto">
          <a:xfrm>
            <a:off x="4868426" y="2102148"/>
            <a:ext cx="2433289" cy="2433289"/>
            <a:chOff x="5266" y="0"/>
            <a:chExt cx="733" cy="733"/>
          </a:xfrm>
        </p:grpSpPr>
        <p:sp>
          <p:nvSpPr>
            <p:cNvPr id="12" name="Freeform 23">
              <a:extLst>
                <a:ext uri="{FF2B5EF4-FFF2-40B4-BE49-F238E27FC236}">
                  <a16:creationId xmlns:a16="http://schemas.microsoft.com/office/drawing/2014/main" id="{04A93985-0D67-451D-B3A3-FF1DFA20A8D5}"/>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dirty="0"/>
            </a:p>
          </p:txBody>
        </p:sp>
        <p:sp>
          <p:nvSpPr>
            <p:cNvPr id="13" name="Freeform 24">
              <a:extLst>
                <a:ext uri="{FF2B5EF4-FFF2-40B4-BE49-F238E27FC236}">
                  <a16:creationId xmlns:a16="http://schemas.microsoft.com/office/drawing/2014/main" id="{51F8F0B5-AE5E-4F6A-A5A9-1380A0E147F1}"/>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4" name="Freeform 25">
              <a:extLst>
                <a:ext uri="{FF2B5EF4-FFF2-40B4-BE49-F238E27FC236}">
                  <a16:creationId xmlns:a16="http://schemas.microsoft.com/office/drawing/2014/main" id="{0588F478-4A92-494A-9C3A-F0E7B3557D9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5" name="Freeform 26">
              <a:extLst>
                <a:ext uri="{FF2B5EF4-FFF2-40B4-BE49-F238E27FC236}">
                  <a16:creationId xmlns:a16="http://schemas.microsoft.com/office/drawing/2014/main" id="{1C181752-AA5D-48E5-B1BF-DFEB698DA565}"/>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6" name="Freeform 27">
              <a:extLst>
                <a:ext uri="{FF2B5EF4-FFF2-40B4-BE49-F238E27FC236}">
                  <a16:creationId xmlns:a16="http://schemas.microsoft.com/office/drawing/2014/main" id="{7C566761-B5D4-457C-92C2-7F809697D4B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Tree>
    <p:extLst>
      <p:ext uri="{BB962C8B-B14F-4D97-AF65-F5344CB8AC3E}">
        <p14:creationId xmlns:p14="http://schemas.microsoft.com/office/powerpoint/2010/main" val="39006266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End Slide ">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userDrawn="1"/>
        </p:nvGrpSpPr>
        <p:grpSpPr bwMode="auto">
          <a:xfrm>
            <a:off x="4868426" y="2102148"/>
            <a:ext cx="2433289" cy="2433289"/>
            <a:chOff x="5266" y="0"/>
            <a:chExt cx="733" cy="733"/>
          </a:xfrm>
        </p:grpSpPr>
        <p:sp>
          <p:nvSpPr>
            <p:cNvPr id="25" name="Freeform 23">
              <a:extLst>
                <a:ext uri="{FF2B5EF4-FFF2-40B4-BE49-F238E27FC236}">
                  <a16:creationId xmlns:a16="http://schemas.microsoft.com/office/drawing/2014/main" id="{4C573518-C9F5-4610-96E3-6CBACADB1CE3}"/>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dirty="0"/>
            </a:p>
          </p:txBody>
        </p:sp>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Tree>
    <p:extLst>
      <p:ext uri="{BB962C8B-B14F-4D97-AF65-F5344CB8AC3E}">
        <p14:creationId xmlns:p14="http://schemas.microsoft.com/office/powerpoint/2010/main" val="1080149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agoon Blue End Slide">
    <p:bg>
      <p:bgPr>
        <a:solidFill>
          <a:schemeClr val="accent1"/>
        </a:solidFill>
        <a:effectLst/>
      </p:bgPr>
    </p:bg>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userDrawn="1"/>
        </p:nvGrpSpPr>
        <p:grpSpPr bwMode="auto">
          <a:xfrm>
            <a:off x="4868426" y="2102148"/>
            <a:ext cx="2433289" cy="2433289"/>
            <a:chOff x="5266" y="0"/>
            <a:chExt cx="733" cy="733"/>
          </a:xfrm>
        </p:grpSpPr>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Tree>
    <p:extLst>
      <p:ext uri="{BB962C8B-B14F-4D97-AF65-F5344CB8AC3E}">
        <p14:creationId xmlns:p14="http://schemas.microsoft.com/office/powerpoint/2010/main" val="362567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y 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96E6-8E5E-400C-BC91-808CCAF593F0}"/>
              </a:ext>
            </a:extLst>
          </p:cNvPr>
          <p:cNvSpPr>
            <a:spLocks noGrp="1"/>
          </p:cNvSpPr>
          <p:nvPr>
            <p:ph type="ctrTitle"/>
          </p:nvPr>
        </p:nvSpPr>
        <p:spPr bwMode="black">
          <a:xfrm>
            <a:off x="457201" y="604542"/>
            <a:ext cx="8019684" cy="2971799"/>
          </a:xfrm>
          <a:prstGeom prst="rect">
            <a:avLst/>
          </a:prstGeom>
        </p:spPr>
        <p:txBody>
          <a:bodyPr anchor="b"/>
          <a:lstStyle>
            <a:lvl1pPr algn="l">
              <a:defRPr sz="6000" baseline="0">
                <a:solidFill>
                  <a:schemeClr val="bg1"/>
                </a:solidFill>
              </a:defRPr>
            </a:lvl1pPr>
          </a:lstStyle>
          <a:p>
            <a:r>
              <a:rPr lang="en-US" dirty="0"/>
              <a:t>Click to edit Master title style</a:t>
            </a:r>
          </a:p>
        </p:txBody>
      </p:sp>
      <p:sp>
        <p:nvSpPr>
          <p:cNvPr id="21" name="Text Placeholder 3">
            <a:extLst>
              <a:ext uri="{FF2B5EF4-FFF2-40B4-BE49-F238E27FC236}">
                <a16:creationId xmlns:a16="http://schemas.microsoft.com/office/drawing/2014/main" id="{34F6DA39-8E4E-454E-86C7-D4A838982CFB}"/>
              </a:ext>
            </a:extLst>
          </p:cNvPr>
          <p:cNvSpPr>
            <a:spLocks noGrp="1"/>
          </p:cNvSpPr>
          <p:nvPr>
            <p:ph type="body" sz="quarter" idx="10"/>
          </p:nvPr>
        </p:nvSpPr>
        <p:spPr>
          <a:xfrm>
            <a:off x="457201" y="3723679"/>
            <a:ext cx="7989487" cy="2677123"/>
          </a:xfrm>
          <a:prstGeom prst="rect">
            <a:avLst/>
          </a:prstGeom>
        </p:spPr>
        <p:txBody>
          <a:bodyPr rIns="0"/>
          <a:lstStyle>
            <a:lvl1pPr marL="342899" indent="-342899">
              <a:buFontTx/>
              <a:buNone/>
              <a:defRPr lang="en-US" sz="2400" b="1" kern="100" cap="all" spc="51" baseline="0" dirty="0" smtClean="0">
                <a:solidFill>
                  <a:schemeClr val="bg1"/>
                </a:solidFill>
                <a:latin typeface="Arial Narrow" panose="020B0606020202030204" pitchFamily="34" charset="0"/>
                <a:ea typeface="+mn-ea"/>
                <a:cs typeface="Arial" panose="020B0604020202020204" pitchFamily="34" charset="0"/>
              </a:defRPr>
            </a:lvl1pPr>
            <a:lvl2pPr marL="0" indent="0">
              <a:buFontTx/>
              <a:buNone/>
              <a:defRPr lang="en-US" sz="1801" b="1" kern="100" cap="none" spc="-20" baseline="0" dirty="0" smtClean="0">
                <a:solidFill>
                  <a:schemeClr val="bg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3pPr>
            <a:lvl4pPr marL="285750" indent="-28575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4pPr>
            <a:lvl5pPr marL="0" indent="0" algn="l" defTabSz="914400" rtl="0" eaLnBrk="1" latinLnBrk="0" hangingPunct="1">
              <a:lnSpc>
                <a:spcPct val="90000"/>
              </a:lnSpc>
              <a:buFontTx/>
              <a:buNone/>
              <a:defRPr lang="en-US" sz="1801" b="0" kern="100" cap="none" spc="0" baseline="0" dirty="0">
                <a:solidFill>
                  <a:schemeClr val="bg1"/>
                </a:solidFill>
                <a:latin typeface="+mj-lt"/>
                <a:ea typeface="+mn-ea"/>
                <a:cs typeface="Arial" panose="020B0604020202020204" pitchFamily="34" charset="0"/>
              </a:defRPr>
            </a:lvl5pPr>
          </a:lstStyle>
          <a:p>
            <a:pPr marL="0" lvl="0" indent="0" algn="l" defTabSz="914400" rtl="0" eaLnBrk="1" latinLnBrk="0" hangingPunct="1">
              <a:lnSpc>
                <a:spcPct val="90000"/>
              </a:lnSpc>
              <a:spcBef>
                <a:spcPts val="601"/>
              </a:spcBef>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marL="0" lvl="3" indent="0" algn="l" defTabSz="914400" rtl="0" eaLnBrk="1" latinLnBrk="0" hangingPunct="1">
              <a:lnSpc>
                <a:spcPct val="90000"/>
              </a:lnSpc>
              <a:spcBef>
                <a:spcPts val="2400"/>
              </a:spcBef>
              <a:spcAft>
                <a:spcPts val="0"/>
              </a:spcAft>
              <a:buFont typeface="Arial" panose="020B0604020202020204" pitchFamily="34" charset="0"/>
              <a:buChar char="​"/>
            </a:pPr>
            <a:r>
              <a:rPr lang="en-US" dirty="0"/>
              <a:t>Fourth level</a:t>
            </a:r>
          </a:p>
          <a:p>
            <a:pPr marL="0" lvl="4" indent="0" algn="l" defTabSz="914400" rtl="0" eaLnBrk="1" latinLnBrk="0" hangingPunct="1">
              <a:lnSpc>
                <a:spcPct val="90000"/>
              </a:lnSpc>
              <a:spcBef>
                <a:spcPts val="2400"/>
              </a:spcBef>
              <a:spcAft>
                <a:spcPts val="0"/>
              </a:spcAft>
              <a:buFont typeface="Arial" panose="020B0604020202020204" pitchFamily="34" charset="0"/>
              <a:buChar char="​"/>
            </a:pPr>
            <a:r>
              <a:rPr lang="en-US" dirty="0"/>
              <a:t>Fifth level</a:t>
            </a:r>
          </a:p>
        </p:txBody>
      </p:sp>
      <p:grpSp>
        <p:nvGrpSpPr>
          <p:cNvPr id="9" name="Group 22">
            <a:extLst>
              <a:ext uri="{FF2B5EF4-FFF2-40B4-BE49-F238E27FC236}">
                <a16:creationId xmlns:a16="http://schemas.microsoft.com/office/drawing/2014/main" id="{BD66A91A-EB81-4225-B682-B66F96ECE9C1}"/>
              </a:ext>
            </a:extLst>
          </p:cNvPr>
          <p:cNvGrpSpPr>
            <a:grpSpLocks noChangeAspect="1"/>
          </p:cNvGrpSpPr>
          <p:nvPr userDrawn="1"/>
        </p:nvGrpSpPr>
        <p:grpSpPr bwMode="auto">
          <a:xfrm>
            <a:off x="10884408" y="457200"/>
            <a:ext cx="850393" cy="850392"/>
            <a:chOff x="5266" y="0"/>
            <a:chExt cx="733" cy="733"/>
          </a:xfrm>
        </p:grpSpPr>
        <p:sp>
          <p:nvSpPr>
            <p:cNvPr id="10" name="Freeform 23">
              <a:extLst>
                <a:ext uri="{FF2B5EF4-FFF2-40B4-BE49-F238E27FC236}">
                  <a16:creationId xmlns:a16="http://schemas.microsoft.com/office/drawing/2014/main" id="{FBAD5F90-5E87-4836-9433-C4892EC7AB24}"/>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dirty="0"/>
            </a:p>
          </p:txBody>
        </p:sp>
        <p:sp>
          <p:nvSpPr>
            <p:cNvPr id="11" name="Freeform 24">
              <a:extLst>
                <a:ext uri="{FF2B5EF4-FFF2-40B4-BE49-F238E27FC236}">
                  <a16:creationId xmlns:a16="http://schemas.microsoft.com/office/drawing/2014/main" id="{A5D79099-0F86-4DA6-A835-BBFD9D4135C4}"/>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2" name="Freeform 25">
              <a:extLst>
                <a:ext uri="{FF2B5EF4-FFF2-40B4-BE49-F238E27FC236}">
                  <a16:creationId xmlns:a16="http://schemas.microsoft.com/office/drawing/2014/main" id="{6DC2BD05-0673-4E4F-B598-917BED370D32}"/>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3" name="Freeform 26">
              <a:extLst>
                <a:ext uri="{FF2B5EF4-FFF2-40B4-BE49-F238E27FC236}">
                  <a16:creationId xmlns:a16="http://schemas.microsoft.com/office/drawing/2014/main" id="{0196F9B0-72C8-43E7-AF54-C074021609B9}"/>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4" name="Freeform 27">
              <a:extLst>
                <a:ext uri="{FF2B5EF4-FFF2-40B4-BE49-F238E27FC236}">
                  <a16:creationId xmlns:a16="http://schemas.microsoft.com/office/drawing/2014/main" id="{7CE860D9-5713-417A-A4F9-E277305261EF}"/>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Tree>
    <p:extLst>
      <p:ext uri="{BB962C8B-B14F-4D97-AF65-F5344CB8AC3E}">
        <p14:creationId xmlns:p14="http://schemas.microsoft.com/office/powerpoint/2010/main" val="367479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hapter Divi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0"/>
            <a:ext cx="12192000" cy="6868160"/>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53143" y="6126904"/>
            <a:ext cx="433493" cy="487680"/>
          </a:xfrm>
          <a:prstGeom prst="rect">
            <a:avLst/>
          </a:prstGeom>
        </p:spPr>
      </p:pic>
      <p:sp>
        <p:nvSpPr>
          <p:cNvPr id="3" name="Text Placeholder 2"/>
          <p:cNvSpPr>
            <a:spLocks noGrp="1"/>
          </p:cNvSpPr>
          <p:nvPr>
            <p:ph type="body" sz="quarter" idx="10" hasCustomPrompt="1"/>
          </p:nvPr>
        </p:nvSpPr>
        <p:spPr>
          <a:xfrm>
            <a:off x="914400" y="3730755"/>
            <a:ext cx="10668000" cy="1744133"/>
          </a:xfrm>
        </p:spPr>
        <p:txBody>
          <a:bodyPr>
            <a:normAutofit/>
          </a:bodyPr>
          <a:lstStyle>
            <a:lvl1pPr marL="0" indent="0">
              <a:buFontTx/>
              <a:buNone/>
              <a:defRPr sz="5600" baseline="0">
                <a:solidFill>
                  <a:schemeClr val="bg1"/>
                </a:solidFill>
              </a:defRPr>
            </a:lvl1pPr>
            <a:lvl2pPr marL="304792" indent="0">
              <a:buFontTx/>
              <a:buNone/>
              <a:defRPr/>
            </a:lvl2pPr>
            <a:lvl3pPr marL="609585" indent="0">
              <a:buFontTx/>
              <a:buNone/>
              <a:defRPr/>
            </a:lvl3pPr>
            <a:lvl4pPr marL="914376" indent="0">
              <a:buFontTx/>
              <a:buNone/>
              <a:defRPr/>
            </a:lvl4pPr>
            <a:lvl5pPr marL="1219171" indent="0">
              <a:buFontTx/>
              <a:buNone/>
              <a:defRPr/>
            </a:lvl5pPr>
          </a:lstStyle>
          <a:p>
            <a:pPr lvl="0"/>
            <a:r>
              <a:rPr lang="en-US" dirty="0"/>
              <a:t>Chapter title</a:t>
            </a:r>
          </a:p>
        </p:txBody>
      </p:sp>
      <p:sp>
        <p:nvSpPr>
          <p:cNvPr id="4" name="Text Placeholder 3"/>
          <p:cNvSpPr>
            <a:spLocks noGrp="1"/>
          </p:cNvSpPr>
          <p:nvPr>
            <p:ph type="body" sz="quarter" idx="11" hasCustomPrompt="1"/>
          </p:nvPr>
        </p:nvSpPr>
        <p:spPr>
          <a:xfrm>
            <a:off x="914400" y="2046587"/>
            <a:ext cx="7412736" cy="1837267"/>
          </a:xfrm>
        </p:spPr>
        <p:txBody>
          <a:bodyPr anchor="b" anchorCtr="0">
            <a:noAutofit/>
          </a:bodyPr>
          <a:lstStyle>
            <a:lvl1pPr marL="0" indent="0">
              <a:buNone/>
              <a:defRPr sz="11466">
                <a:solidFill>
                  <a:schemeClr val="tx2"/>
                </a:solidFill>
              </a:defRPr>
            </a:lvl1pPr>
          </a:lstStyle>
          <a:p>
            <a:pPr lvl="0"/>
            <a:r>
              <a:rPr lang="en-US" dirty="0"/>
              <a:t>1</a:t>
            </a:r>
          </a:p>
        </p:txBody>
      </p:sp>
    </p:spTree>
    <p:extLst>
      <p:ext uri="{BB962C8B-B14F-4D97-AF65-F5344CB8AC3E}">
        <p14:creationId xmlns:p14="http://schemas.microsoft.com/office/powerpoint/2010/main" val="10766123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About NGINX |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aseline="0"/>
            </a:lvl1pPr>
          </a:lstStyle>
          <a:p>
            <a:r>
              <a:rPr lang="en-US"/>
              <a:t>Click to edit Master title style</a:t>
            </a:r>
            <a:endParaRPr lang="en-US" dirty="0"/>
          </a:p>
        </p:txBody>
      </p:sp>
      <p:sp>
        <p:nvSpPr>
          <p:cNvPr id="8" name="Text Placeholder 12"/>
          <p:cNvSpPr>
            <a:spLocks noGrp="1"/>
          </p:cNvSpPr>
          <p:nvPr>
            <p:ph type="body" sz="quarter" idx="11"/>
          </p:nvPr>
        </p:nvSpPr>
        <p:spPr>
          <a:xfrm>
            <a:off x="609600" y="1840992"/>
            <a:ext cx="10972800" cy="4084320"/>
          </a:xfrm>
        </p:spPr>
        <p:txBody>
          <a:bodyPr/>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0"/>
          </p:nvPr>
        </p:nvSpPr>
        <p:spPr>
          <a:xfrm>
            <a:off x="609601" y="6200768"/>
            <a:ext cx="370841" cy="328069"/>
          </a:xfrm>
        </p:spPr>
        <p:txBody>
          <a:bodyPr anchor="ctr"/>
          <a:lstStyle/>
          <a:p>
            <a:fld id="{FAE63894-A387-9E45-9CBE-BAF2BD69904C}" type="slidenum">
              <a:rPr lang="en-US" smtClean="0"/>
              <a:pPr/>
              <a:t>‹#›</a:t>
            </a:fld>
            <a:endParaRPr lang="en-US" dirty="0"/>
          </a:p>
        </p:txBody>
      </p:sp>
      <p:sp>
        <p:nvSpPr>
          <p:cNvPr id="7" name="Footer Placeholder 3"/>
          <p:cNvSpPr>
            <a:spLocks noGrp="1"/>
          </p:cNvSpPr>
          <p:nvPr>
            <p:ph type="ftr" sz="quarter" idx="12"/>
          </p:nvPr>
        </p:nvSpPr>
        <p:spPr>
          <a:xfrm>
            <a:off x="4038601" y="6303250"/>
            <a:ext cx="4114800" cy="123111"/>
          </a:xfrm>
        </p:spPr>
        <p:txBody>
          <a:bodyPr anchor="ctr"/>
          <a:lstStyle/>
          <a:p>
            <a:endParaRPr lang="en-US" dirty="0"/>
          </a:p>
        </p:txBody>
      </p:sp>
    </p:spTree>
    <p:extLst>
      <p:ext uri="{BB962C8B-B14F-4D97-AF65-F5344CB8AC3E}">
        <p14:creationId xmlns:p14="http://schemas.microsoft.com/office/powerpoint/2010/main" val="337708202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B447-4E02-404F-ABC8-A62257BF82AD}"/>
              </a:ext>
            </a:extLst>
          </p:cNvPr>
          <p:cNvSpPr>
            <a:spLocks noGrp="1"/>
          </p:cNvSpPr>
          <p:nvPr>
            <p:ph type="title"/>
          </p:nvPr>
        </p:nvSpPr>
        <p:spPr/>
        <p:txBody>
          <a:bodyPr/>
          <a:lstStyle/>
          <a:p>
            <a:r>
              <a:rPr lang="en-US"/>
              <a:t>Click to edit Master title style</a:t>
            </a:r>
          </a:p>
        </p:txBody>
      </p:sp>
      <p:sp>
        <p:nvSpPr>
          <p:cNvPr id="5" name="Footer Placeholder 5">
            <a:extLst>
              <a:ext uri="{FF2B5EF4-FFF2-40B4-BE49-F238E27FC236}">
                <a16:creationId xmlns:a16="http://schemas.microsoft.com/office/drawing/2014/main" id="{C67D59D8-C174-48FB-8052-EA97A71B3CFA}"/>
              </a:ext>
            </a:extLst>
          </p:cNvPr>
          <p:cNvSpPr>
            <a:spLocks noGrp="1"/>
          </p:cNvSpPr>
          <p:nvPr>
            <p:ph type="ftr" sz="quarter" idx="3"/>
          </p:nvPr>
        </p:nvSpPr>
        <p:spPr>
          <a:xfrm>
            <a:off x="1783903" y="6613477"/>
            <a:ext cx="4312095" cy="123111"/>
          </a:xfrm>
          <a:prstGeom prst="rect">
            <a:avLst/>
          </a:prstGeom>
        </p:spPr>
        <p:txBody>
          <a:bodyPr vert="horz" lIns="0" tIns="0" rIns="0" bIns="0" rtlCol="0" anchor="ctr">
            <a:noAutofit/>
          </a:bodyPr>
          <a:lstStyle>
            <a:lvl1pPr algn="l">
              <a:defRPr sz="800" kern="100" cap="all" spc="51" baseline="0">
                <a:solidFill>
                  <a:schemeClr val="tx1"/>
                </a:solidFill>
                <a:latin typeface="+mn-lt"/>
              </a:defRPr>
            </a:lvl1pPr>
          </a:lstStyle>
          <a:p>
            <a:endParaRPr lang="en-US"/>
          </a:p>
        </p:txBody>
      </p:sp>
    </p:spTree>
    <p:extLst>
      <p:ext uri="{BB962C8B-B14F-4D97-AF65-F5344CB8AC3E}">
        <p14:creationId xmlns:p14="http://schemas.microsoft.com/office/powerpoint/2010/main" val="2007245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D31B2-6CB5-4681-8E1F-B01175D33A15}"/>
              </a:ext>
            </a:extLst>
          </p:cNvPr>
          <p:cNvPicPr>
            <a:picLocks noChangeAspect="1"/>
          </p:cNvPicPr>
          <p:nvPr/>
        </p:nvPicPr>
        <p:blipFill>
          <a:blip r:embed="rId2"/>
          <a:stretch>
            <a:fillRect/>
          </a:stretch>
        </p:blipFill>
        <p:spPr bwMode="ltGray">
          <a:xfrm>
            <a:off x="0" y="3009900"/>
            <a:ext cx="12191999" cy="3848100"/>
          </a:xfrm>
          <a:prstGeom prst="rect">
            <a:avLst/>
          </a:prstGeom>
        </p:spPr>
      </p:pic>
      <p:sp>
        <p:nvSpPr>
          <p:cNvPr id="14" name="Content Placeholder 2">
            <a:extLst>
              <a:ext uri="{FF2B5EF4-FFF2-40B4-BE49-F238E27FC236}">
                <a16:creationId xmlns:a16="http://schemas.microsoft.com/office/drawing/2014/main" id="{F1543B27-30F5-49F3-A344-80EEF4BE7A1D}"/>
              </a:ext>
            </a:extLst>
          </p:cNvPr>
          <p:cNvSpPr>
            <a:spLocks noGrp="1"/>
          </p:cNvSpPr>
          <p:nvPr>
            <p:ph idx="1" hasCustomPrompt="1"/>
          </p:nvPr>
        </p:nvSpPr>
        <p:spPr>
          <a:xfrm>
            <a:off x="1295400" y="685801"/>
            <a:ext cx="9601200" cy="4796246"/>
          </a:xfrm>
        </p:spPr>
        <p:txBody>
          <a:bodyPr anchor="ctr"/>
          <a:lstStyle>
            <a:lvl1pPr marL="228600" indent="-228600" algn="ctr">
              <a:spcAft>
                <a:spcPts val="600"/>
              </a:spcAft>
              <a:buFont typeface="Arial" panose="020B0604020202020204" pitchFamily="34" charset="0"/>
              <a:buChar char="“"/>
              <a:defRPr sz="4500">
                <a:solidFill>
                  <a:schemeClr val="tx1"/>
                </a:solidFill>
              </a:defRPr>
            </a:lvl1pPr>
            <a:lvl2pPr marL="0" indent="0" algn="ctr">
              <a:lnSpc>
                <a:spcPct val="85000"/>
              </a:lnSpc>
              <a:spcBef>
                <a:spcPts val="2400"/>
              </a:spcBef>
              <a:buFont typeface="Arial" panose="020B0604020202020204" pitchFamily="34" charset="0"/>
              <a:buChar char="​"/>
              <a:defRPr sz="2200" b="1" cap="all" spc="50" baseline="0">
                <a:solidFill>
                  <a:schemeClr val="bg2"/>
                </a:solidFill>
                <a:latin typeface="+mn-lt"/>
              </a:defRPr>
            </a:lvl2pPr>
            <a:lvl3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3pPr>
            <a:lvl4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4pPr>
            <a:lvl5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5pPr>
            <a:lvl6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6pPr>
            <a:lvl7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7pPr>
            <a:lvl8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8pPr>
            <a:lvl9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a:t>
            </a:r>
          </a:p>
          <a:p>
            <a:pPr lvl="8"/>
            <a:r>
              <a:rPr lang="en-US"/>
              <a:t>nine</a:t>
            </a:r>
          </a:p>
        </p:txBody>
      </p:sp>
      <p:sp>
        <p:nvSpPr>
          <p:cNvPr id="4" name="TextBox 3">
            <a:extLst>
              <a:ext uri="{FF2B5EF4-FFF2-40B4-BE49-F238E27FC236}">
                <a16:creationId xmlns:a16="http://schemas.microsoft.com/office/drawing/2014/main" id="{4A4D48E4-F696-49BF-9637-6604F76870A0}"/>
              </a:ext>
            </a:extLst>
          </p:cNvPr>
          <p:cNvSpPr txBox="1"/>
          <p:nvPr/>
        </p:nvSpPr>
        <p:spPr>
          <a:xfrm>
            <a:off x="686432" y="6631942"/>
            <a:ext cx="1049967"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a:solidFill>
                  <a:srgbClr val="3A343F"/>
                </a:solidFill>
                <a:latin typeface="Arial Narrow" panose="020B0606020202030204" pitchFamily="34" charset="0"/>
                <a:cs typeface="Arial" panose="020B0604020202020204" pitchFamily="34" charset="0"/>
              </a:rPr>
              <a:t>| ©2018 F5 Networks</a:t>
            </a:r>
          </a:p>
        </p:txBody>
      </p:sp>
      <p:sp>
        <p:nvSpPr>
          <p:cNvPr id="5" name="TextBox 4">
            <a:extLst>
              <a:ext uri="{FF2B5EF4-FFF2-40B4-BE49-F238E27FC236}">
                <a16:creationId xmlns:a16="http://schemas.microsoft.com/office/drawing/2014/main" id="{11A90235-5689-4D0D-A98C-36886DF5D6D1}"/>
              </a:ext>
            </a:extLst>
          </p:cNvPr>
          <p:cNvSpPr txBox="1"/>
          <p:nvPr/>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a:solidFill>
                <a:srgbClr val="3A343F"/>
              </a:solidFill>
              <a:latin typeface="Arial Narrow" panose="020B0606020202030204" pitchFamily="34" charset="0"/>
              <a:cs typeface="Arial" panose="020B0604020202020204" pitchFamily="34" charset="0"/>
            </a:endParaRPr>
          </a:p>
        </p:txBody>
      </p:sp>
      <p:sp>
        <p:nvSpPr>
          <p:cNvPr id="6" name="Footer Placeholder 5">
            <a:extLst>
              <a:ext uri="{FF2B5EF4-FFF2-40B4-BE49-F238E27FC236}">
                <a16:creationId xmlns:a16="http://schemas.microsoft.com/office/drawing/2014/main" id="{C6F316A1-681D-4D0B-9D5A-2B1D2D38FBA4}"/>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a:p>
        </p:txBody>
      </p:sp>
    </p:spTree>
    <p:extLst>
      <p:ext uri="{BB962C8B-B14F-4D97-AF65-F5344CB8AC3E}">
        <p14:creationId xmlns:p14="http://schemas.microsoft.com/office/powerpoint/2010/main" val="1340651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a:p>
        </p:txBody>
      </p:sp>
      <p:sp>
        <p:nvSpPr>
          <p:cNvPr id="6" name="Text Placeholder 5"/>
          <p:cNvSpPr>
            <a:spLocks noGrp="1"/>
          </p:cNvSpPr>
          <p:nvPr>
            <p:ph type="body" sz="quarter" idx="12"/>
          </p:nvPr>
        </p:nvSpPr>
        <p:spPr>
          <a:xfrm>
            <a:off x="304800" y="1219200"/>
            <a:ext cx="11582400" cy="5181600"/>
          </a:xfrm>
        </p:spPr>
        <p:txBody>
          <a:bodyPr/>
          <a:lstStyle>
            <a:lvl1pPr marL="466703" indent="-466703">
              <a:buClr>
                <a:schemeClr val="accent5"/>
              </a:buClr>
              <a:tabLst/>
              <a:defRPr/>
            </a:lvl1pPr>
            <a:lvl2pPr marL="466703" indent="-466703">
              <a:buClr>
                <a:schemeClr val="accent5"/>
              </a:buClr>
              <a:tabLst/>
              <a:defRPr/>
            </a:lvl2pPr>
            <a:lvl3pPr marL="466703" indent="-466703">
              <a:buClr>
                <a:schemeClr val="accent5"/>
              </a:buClr>
              <a:tabLst/>
              <a:defRPr/>
            </a:lvl3pPr>
            <a:lvl4pPr marL="466703" indent="-466703">
              <a:buClr>
                <a:schemeClr val="accent5"/>
              </a:buClr>
              <a:tabLst/>
              <a:defRPr/>
            </a:lvl4pPr>
            <a:lvl5pPr marL="466703" indent="-466703">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07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No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B447-4E02-404F-ABC8-A62257BF82A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19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light)">
    <p:bg>
      <p:bgRef idx="1001">
        <a:schemeClr val="bg1"/>
      </p:bgRef>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26087">
                      <a:schemeClr val="bg1">
                        <a:lumMod val="50000"/>
                      </a:schemeClr>
                    </a:gs>
                    <a:gs pos="69000">
                      <a:schemeClr val="bg1">
                        <a:lumMod val="50000"/>
                      </a:schemeClr>
                    </a:gs>
                  </a:gsLst>
                  <a:lin ang="5400000" scaled="1"/>
                </a:gradFill>
              </a:defRPr>
            </a:lvl1pPr>
          </a:lstStyle>
          <a:p>
            <a:endParaRPr lang="en-US"/>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26087">
                      <a:schemeClr val="bg1">
                        <a:lumMod val="50000"/>
                      </a:schemeClr>
                    </a:gs>
                    <a:gs pos="69000">
                      <a:schemeClr val="bg1">
                        <a:lumMod val="50000"/>
                      </a:schemeClr>
                    </a:gs>
                  </a:gsLst>
                  <a:lin ang="5400000" scaled="1"/>
                </a:gradFill>
              </a:defRPr>
            </a:lvl1pPr>
          </a:lstStyle>
          <a:p>
            <a:fld id="{42BAA8A3-6BCD-CD4B-B583-3405196B51F1}" type="slidenum">
              <a:rPr lang="en-US" smtClean="0"/>
              <a:t>‹#›</a:t>
            </a:fld>
            <a:endParaRPr lang="en-US"/>
          </a:p>
        </p:txBody>
      </p:sp>
    </p:spTree>
    <p:extLst>
      <p:ext uri="{BB962C8B-B14F-4D97-AF65-F5344CB8AC3E}">
        <p14:creationId xmlns:p14="http://schemas.microsoft.com/office/powerpoint/2010/main" val="2255903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Headlin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AE63894-A387-9E45-9CBE-BAF2BD69904C}" type="slidenum">
              <a:rPr lang="en-US" smtClean="0"/>
              <a:pPr/>
              <a:t>‹#›</a:t>
            </a:fld>
            <a:endParaRPr lang="en-US" dirty="0"/>
          </a:p>
        </p:txBody>
      </p:sp>
      <p:sp>
        <p:nvSpPr>
          <p:cNvPr id="4" name="Footer Placeholder 3"/>
          <p:cNvSpPr>
            <a:spLocks noGrp="1"/>
          </p:cNvSpPr>
          <p:nvPr>
            <p:ph type="ftr" sz="quarter" idx="11"/>
          </p:nvPr>
        </p:nvSpPr>
        <p:spPr>
          <a:xfrm>
            <a:off x="1165110" y="6482863"/>
            <a:ext cx="901935" cy="246221"/>
          </a:xfrm>
        </p:spPr>
        <p:txBody>
          <a:bodyPr/>
          <a:lstStyle/>
          <a:p>
            <a:r>
              <a:rPr lang="en-US" dirty="0"/>
              <a:t>Confidential – Do Not Distribute</a:t>
            </a:r>
          </a:p>
        </p:txBody>
      </p:sp>
    </p:spTree>
    <p:extLst>
      <p:ext uri="{BB962C8B-B14F-4D97-AF65-F5344CB8AC3E}">
        <p14:creationId xmlns:p14="http://schemas.microsoft.com/office/powerpoint/2010/main" val="3425189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agoon Blue Title Layou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96E6-8E5E-400C-BC91-808CCAF593F0}"/>
              </a:ext>
            </a:extLst>
          </p:cNvPr>
          <p:cNvSpPr>
            <a:spLocks noGrp="1"/>
          </p:cNvSpPr>
          <p:nvPr>
            <p:ph type="ctrTitle"/>
          </p:nvPr>
        </p:nvSpPr>
        <p:spPr bwMode="black">
          <a:xfrm>
            <a:off x="457201" y="604542"/>
            <a:ext cx="8019684" cy="2971799"/>
          </a:xfrm>
          <a:prstGeom prst="rect">
            <a:avLst/>
          </a:prstGeom>
        </p:spPr>
        <p:txBody>
          <a:bodyPr anchor="b"/>
          <a:lstStyle>
            <a:lvl1pPr algn="l">
              <a:defRPr sz="6000" baseline="0">
                <a:solidFill>
                  <a:schemeClr val="bg1"/>
                </a:solidFill>
              </a:defRPr>
            </a:lvl1pPr>
          </a:lstStyle>
          <a:p>
            <a:r>
              <a:rPr lang="en-US" dirty="0"/>
              <a:t>Click to edit Master title style</a:t>
            </a:r>
          </a:p>
        </p:txBody>
      </p:sp>
      <p:grpSp>
        <p:nvGrpSpPr>
          <p:cNvPr id="5" name="Group 4">
            <a:extLst>
              <a:ext uri="{FF2B5EF4-FFF2-40B4-BE49-F238E27FC236}">
                <a16:creationId xmlns:a16="http://schemas.microsoft.com/office/drawing/2014/main" id="{A1ECE426-31B4-E841-9C13-57D540299DFD}"/>
              </a:ext>
            </a:extLst>
          </p:cNvPr>
          <p:cNvGrpSpPr/>
          <p:nvPr userDrawn="1"/>
        </p:nvGrpSpPr>
        <p:grpSpPr>
          <a:xfrm>
            <a:off x="10884408" y="457200"/>
            <a:ext cx="850393" cy="850392"/>
            <a:chOff x="10658385" y="559565"/>
            <a:chExt cx="850392" cy="850392"/>
          </a:xfrm>
        </p:grpSpPr>
        <p:sp>
          <p:nvSpPr>
            <p:cNvPr id="54" name="Freeform 24">
              <a:extLst>
                <a:ext uri="{FF2B5EF4-FFF2-40B4-BE49-F238E27FC236}">
                  <a16:creationId xmlns:a16="http://schemas.microsoft.com/office/drawing/2014/main" id="{9512F381-C9E2-42DB-9804-E2A3110E4A36}"/>
                </a:ext>
              </a:extLst>
            </p:cNvPr>
            <p:cNvSpPr>
              <a:spLocks/>
            </p:cNvSpPr>
            <p:nvPr userDrawn="1"/>
          </p:nvSpPr>
          <p:spPr bwMode="auto">
            <a:xfrm>
              <a:off x="10767439" y="12684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5" name="Freeform 25">
              <a:extLst>
                <a:ext uri="{FF2B5EF4-FFF2-40B4-BE49-F238E27FC236}">
                  <a16:creationId xmlns:a16="http://schemas.microsoft.com/office/drawing/2014/main" id="{67DAC3FF-4F2A-47A0-92C4-57EBF749DDF8}"/>
                </a:ext>
              </a:extLst>
            </p:cNvPr>
            <p:cNvSpPr>
              <a:spLocks noEditPoints="1"/>
            </p:cNvSpPr>
            <p:nvPr userDrawn="1"/>
          </p:nvSpPr>
          <p:spPr bwMode="auto">
            <a:xfrm>
              <a:off x="11406684" y="1307864"/>
              <a:ext cx="63808" cy="63808"/>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1"/>
            </a:p>
          </p:txBody>
        </p:sp>
        <p:sp>
          <p:nvSpPr>
            <p:cNvPr id="56" name="Freeform 26">
              <a:extLst>
                <a:ext uri="{FF2B5EF4-FFF2-40B4-BE49-F238E27FC236}">
                  <a16:creationId xmlns:a16="http://schemas.microsoft.com/office/drawing/2014/main" id="{BE93662C-DB9C-4667-9AD5-11F75E428029}"/>
                </a:ext>
              </a:extLst>
            </p:cNvPr>
            <p:cNvSpPr>
              <a:spLocks/>
            </p:cNvSpPr>
            <p:nvPr userDrawn="1"/>
          </p:nvSpPr>
          <p:spPr bwMode="auto">
            <a:xfrm>
              <a:off x="10658385" y="559565"/>
              <a:ext cx="850392" cy="850392"/>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1"/>
            </a:p>
          </p:txBody>
        </p:sp>
        <p:sp>
          <p:nvSpPr>
            <p:cNvPr id="57" name="Freeform 27">
              <a:extLst>
                <a:ext uri="{FF2B5EF4-FFF2-40B4-BE49-F238E27FC236}">
                  <a16:creationId xmlns:a16="http://schemas.microsoft.com/office/drawing/2014/main" id="{0740FC59-4F4D-41D4-B66D-D51D2238A698}"/>
                </a:ext>
              </a:extLst>
            </p:cNvPr>
            <p:cNvSpPr>
              <a:spLocks/>
            </p:cNvSpPr>
            <p:nvPr userDrawn="1"/>
          </p:nvSpPr>
          <p:spPr bwMode="auto">
            <a:xfrm>
              <a:off x="10767439" y="12684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
        <p:nvSpPr>
          <p:cNvPr id="21" name="Text Placeholder 3">
            <a:extLst>
              <a:ext uri="{FF2B5EF4-FFF2-40B4-BE49-F238E27FC236}">
                <a16:creationId xmlns:a16="http://schemas.microsoft.com/office/drawing/2014/main" id="{34F6DA39-8E4E-454E-86C7-D4A838982CFB}"/>
              </a:ext>
            </a:extLst>
          </p:cNvPr>
          <p:cNvSpPr>
            <a:spLocks noGrp="1"/>
          </p:cNvSpPr>
          <p:nvPr>
            <p:ph type="body" sz="quarter" idx="10"/>
          </p:nvPr>
        </p:nvSpPr>
        <p:spPr>
          <a:xfrm>
            <a:off x="457201" y="3723679"/>
            <a:ext cx="7989487" cy="2677123"/>
          </a:xfrm>
          <a:prstGeom prst="rect">
            <a:avLst/>
          </a:prstGeom>
        </p:spPr>
        <p:txBody>
          <a:bodyPr rIns="0"/>
          <a:lstStyle>
            <a:lvl1pPr marL="342899" indent="-342899">
              <a:buFontTx/>
              <a:buNone/>
              <a:defRPr lang="en-US" sz="2400" b="1" kern="100" cap="all" spc="51" baseline="0" dirty="0" smtClean="0">
                <a:solidFill>
                  <a:schemeClr val="bg1"/>
                </a:solidFill>
                <a:latin typeface="Arial Narrow" panose="020B0606020202030204" pitchFamily="34" charset="0"/>
                <a:ea typeface="+mn-ea"/>
                <a:cs typeface="Arial" panose="020B0604020202020204" pitchFamily="34" charset="0"/>
              </a:defRPr>
            </a:lvl1pPr>
            <a:lvl2pPr marL="0" indent="0" algn="l">
              <a:buFontTx/>
              <a:buNone/>
              <a:defRPr lang="en-US" sz="1801" b="1" kern="100" cap="none" spc="-20" baseline="0" dirty="0" smtClean="0">
                <a:solidFill>
                  <a:schemeClr val="bg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3pPr>
            <a:lvl4pPr marL="285750" indent="-28575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4pPr>
            <a:lvl5pPr marL="0" indent="0" algn="l" defTabSz="914400" rtl="0" eaLnBrk="1" latinLnBrk="0" hangingPunct="1">
              <a:lnSpc>
                <a:spcPct val="90000"/>
              </a:lnSpc>
              <a:buFontTx/>
              <a:buNone/>
              <a:defRPr lang="en-US" sz="1801" b="0" kern="100" cap="none" spc="0" baseline="0" dirty="0">
                <a:solidFill>
                  <a:schemeClr val="bg1"/>
                </a:solidFill>
                <a:latin typeface="+mj-lt"/>
                <a:ea typeface="+mn-ea"/>
                <a:cs typeface="Arial" panose="020B0604020202020204" pitchFamily="34" charset="0"/>
              </a:defRPr>
            </a:lvl5pPr>
          </a:lstStyle>
          <a:p>
            <a:pPr marL="0" lvl="0" indent="0" algn="l" defTabSz="914400" rtl="0" eaLnBrk="1" latinLnBrk="0" hangingPunct="1">
              <a:lnSpc>
                <a:spcPct val="90000"/>
              </a:lnSpc>
              <a:spcBef>
                <a:spcPts val="601"/>
              </a:spcBef>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marL="0" lvl="3" indent="0" algn="l" defTabSz="914400" rtl="0" eaLnBrk="1" latinLnBrk="0" hangingPunct="1">
              <a:lnSpc>
                <a:spcPct val="90000"/>
              </a:lnSpc>
              <a:spcBef>
                <a:spcPts val="2400"/>
              </a:spcBef>
              <a:spcAft>
                <a:spcPts val="0"/>
              </a:spcAft>
              <a:buFont typeface="Arial" panose="020B0604020202020204" pitchFamily="34" charset="0"/>
              <a:buChar char="​"/>
            </a:pPr>
            <a:r>
              <a:rPr lang="en-US" dirty="0"/>
              <a:t>Fourth level</a:t>
            </a:r>
          </a:p>
          <a:p>
            <a:pPr marL="0" lvl="4" indent="0" algn="l" defTabSz="914400" rtl="0" eaLnBrk="1" latinLnBrk="0" hangingPunct="1">
              <a:lnSpc>
                <a:spcPct val="90000"/>
              </a:lnSpc>
              <a:spcBef>
                <a:spcPts val="2400"/>
              </a:spcBef>
              <a:spcAft>
                <a:spcPts val="0"/>
              </a:spcAft>
              <a:buFont typeface="Arial" panose="020B0604020202020204" pitchFamily="34" charset="0"/>
              <a:buChar char="​"/>
            </a:pPr>
            <a:r>
              <a:rPr lang="en-US" dirty="0"/>
              <a:t>Fifth level</a:t>
            </a:r>
          </a:p>
        </p:txBody>
      </p:sp>
    </p:spTree>
    <p:extLst>
      <p:ext uri="{BB962C8B-B14F-4D97-AF65-F5344CB8AC3E}">
        <p14:creationId xmlns:p14="http://schemas.microsoft.com/office/powerpoint/2010/main" val="111751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GNX 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96E6-8E5E-400C-BC91-808CCAF593F0}"/>
              </a:ext>
            </a:extLst>
          </p:cNvPr>
          <p:cNvSpPr>
            <a:spLocks noGrp="1"/>
          </p:cNvSpPr>
          <p:nvPr>
            <p:ph type="ctrTitle"/>
          </p:nvPr>
        </p:nvSpPr>
        <p:spPr bwMode="black">
          <a:xfrm>
            <a:off x="457201" y="1454934"/>
            <a:ext cx="6606833" cy="2121407"/>
          </a:xfrm>
          <a:prstGeom prst="rect">
            <a:avLst/>
          </a:prstGeom>
        </p:spPr>
        <p:txBody>
          <a:bodyPr anchor="b"/>
          <a:lstStyle>
            <a:lvl1pPr algn="l">
              <a:defRPr sz="6000" baseline="0">
                <a:solidFill>
                  <a:schemeClr val="bg1"/>
                </a:solidFill>
              </a:defRPr>
            </a:lvl1pPr>
          </a:lstStyle>
          <a:p>
            <a:r>
              <a:rPr lang="en-US" dirty="0"/>
              <a:t>Click to edit Master title style</a:t>
            </a:r>
          </a:p>
        </p:txBody>
      </p:sp>
      <p:sp>
        <p:nvSpPr>
          <p:cNvPr id="21" name="Text Placeholder 3">
            <a:extLst>
              <a:ext uri="{FF2B5EF4-FFF2-40B4-BE49-F238E27FC236}">
                <a16:creationId xmlns:a16="http://schemas.microsoft.com/office/drawing/2014/main" id="{34F6DA39-8E4E-454E-86C7-D4A838982CFB}"/>
              </a:ext>
            </a:extLst>
          </p:cNvPr>
          <p:cNvSpPr>
            <a:spLocks noGrp="1"/>
          </p:cNvSpPr>
          <p:nvPr>
            <p:ph type="body" sz="quarter" idx="10"/>
          </p:nvPr>
        </p:nvSpPr>
        <p:spPr>
          <a:xfrm>
            <a:off x="457201" y="3723679"/>
            <a:ext cx="6581955" cy="2677123"/>
          </a:xfrm>
          <a:prstGeom prst="rect">
            <a:avLst/>
          </a:prstGeom>
        </p:spPr>
        <p:txBody>
          <a:bodyPr rIns="0"/>
          <a:lstStyle>
            <a:lvl1pPr marL="342899" indent="-342899">
              <a:buFontTx/>
              <a:buNone/>
              <a:defRPr lang="en-US" sz="2400" b="1" kern="100" cap="all" spc="51" baseline="0" dirty="0" smtClean="0">
                <a:solidFill>
                  <a:schemeClr val="accent2"/>
                </a:solidFill>
                <a:latin typeface="Arial Narrow" panose="020B0606020202030204" pitchFamily="34" charset="0"/>
                <a:ea typeface="+mn-ea"/>
                <a:cs typeface="Arial" panose="020B0604020202020204" pitchFamily="34" charset="0"/>
              </a:defRPr>
            </a:lvl1pPr>
            <a:lvl2pPr marL="0" indent="0">
              <a:buFontTx/>
              <a:buNone/>
              <a:defRPr lang="en-US" sz="1801" b="1" kern="100" cap="none" spc="-20" baseline="0" dirty="0" smtClean="0">
                <a:solidFill>
                  <a:schemeClr val="bg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3pPr>
            <a:lvl4pPr marL="285750" indent="-285750" algn="l" defTabSz="914400" rtl="0" eaLnBrk="1" latinLnBrk="0" hangingPunct="1">
              <a:lnSpc>
                <a:spcPct val="90000"/>
              </a:lnSpc>
              <a:buFontTx/>
              <a:buNone/>
              <a:defRPr lang="en-US" sz="1801" b="0" kern="100" cap="none" spc="0" baseline="0" dirty="0" smtClean="0">
                <a:solidFill>
                  <a:schemeClr val="bg1"/>
                </a:solidFill>
                <a:latin typeface="+mj-lt"/>
                <a:ea typeface="+mn-ea"/>
                <a:cs typeface="Arial" panose="020B0604020202020204" pitchFamily="34" charset="0"/>
              </a:defRPr>
            </a:lvl4pPr>
            <a:lvl5pPr marL="0" indent="0" algn="l" defTabSz="914400" rtl="0" eaLnBrk="1" latinLnBrk="0" hangingPunct="1">
              <a:lnSpc>
                <a:spcPct val="90000"/>
              </a:lnSpc>
              <a:buFontTx/>
              <a:buNone/>
              <a:defRPr lang="en-US" sz="1801" b="0" kern="100" cap="none" spc="0" baseline="0" dirty="0">
                <a:solidFill>
                  <a:schemeClr val="bg1"/>
                </a:solidFill>
                <a:latin typeface="+mj-lt"/>
                <a:ea typeface="+mn-ea"/>
                <a:cs typeface="Arial" panose="020B0604020202020204" pitchFamily="34" charset="0"/>
              </a:defRPr>
            </a:lvl5pPr>
          </a:lstStyle>
          <a:p>
            <a:pPr marL="0" lvl="0" indent="0" algn="l" defTabSz="914400" rtl="0" eaLnBrk="1" latinLnBrk="0" hangingPunct="1">
              <a:lnSpc>
                <a:spcPct val="90000"/>
              </a:lnSpc>
              <a:spcBef>
                <a:spcPts val="601"/>
              </a:spcBef>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marL="0" lvl="3" indent="0" algn="l" defTabSz="914400" rtl="0" eaLnBrk="1" latinLnBrk="0" hangingPunct="1">
              <a:lnSpc>
                <a:spcPct val="90000"/>
              </a:lnSpc>
              <a:spcBef>
                <a:spcPts val="2400"/>
              </a:spcBef>
              <a:spcAft>
                <a:spcPts val="0"/>
              </a:spcAft>
              <a:buFont typeface="Arial" panose="020B0604020202020204" pitchFamily="34" charset="0"/>
              <a:buChar char="​"/>
            </a:pPr>
            <a:r>
              <a:rPr lang="en-US" dirty="0"/>
              <a:t>Fourth level</a:t>
            </a:r>
          </a:p>
          <a:p>
            <a:pPr marL="0" lvl="4" indent="0" algn="l" defTabSz="914400" rtl="0" eaLnBrk="1" latinLnBrk="0" hangingPunct="1">
              <a:lnSpc>
                <a:spcPct val="90000"/>
              </a:lnSpc>
              <a:spcBef>
                <a:spcPts val="2400"/>
              </a:spcBef>
              <a:spcAft>
                <a:spcPts val="0"/>
              </a:spcAft>
              <a:buFont typeface="Arial" panose="020B0604020202020204" pitchFamily="34" charset="0"/>
              <a:buChar char="​"/>
            </a:pPr>
            <a:r>
              <a:rPr lang="en-US" dirty="0"/>
              <a:t>Fifth level</a:t>
            </a:r>
          </a:p>
        </p:txBody>
      </p:sp>
      <p:pic>
        <p:nvPicPr>
          <p:cNvPr id="4" name="Picture 3" descr="A close up of a sign&#10;&#10;Description automatically generated">
            <a:extLst>
              <a:ext uri="{FF2B5EF4-FFF2-40B4-BE49-F238E27FC236}">
                <a16:creationId xmlns:a16="http://schemas.microsoft.com/office/drawing/2014/main" id="{65C0C7AB-B490-45A1-AAB3-FE261E60720B}"/>
              </a:ext>
            </a:extLst>
          </p:cNvPr>
          <p:cNvPicPr>
            <a:picLocks noChangeAspect="1"/>
          </p:cNvPicPr>
          <p:nvPr userDrawn="1"/>
        </p:nvPicPr>
        <p:blipFill>
          <a:blip r:embed="rId2"/>
          <a:stretch>
            <a:fillRect/>
          </a:stretch>
        </p:blipFill>
        <p:spPr>
          <a:xfrm>
            <a:off x="457201" y="457203"/>
            <a:ext cx="1610271" cy="637667"/>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F64A1CFB-E5D6-42B4-8D34-59A6BFDE26A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348419" y="457202"/>
            <a:ext cx="4843583" cy="5943596"/>
          </a:xfrm>
          <a:prstGeom prst="rect">
            <a:avLst/>
          </a:prstGeom>
        </p:spPr>
      </p:pic>
    </p:spTree>
    <p:extLst>
      <p:ext uri="{BB962C8B-B14F-4D97-AF65-F5344CB8AC3E}">
        <p14:creationId xmlns:p14="http://schemas.microsoft.com/office/powerpoint/2010/main" val="127048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a:xfrm>
            <a:off x="457202" y="1967113"/>
            <a:ext cx="11274551" cy="4456947"/>
          </a:xfrm>
          <a:prstGeom prst="rect">
            <a:avLst/>
          </a:prstGeom>
        </p:spPr>
        <p:txBody>
          <a:bodyPr/>
          <a:lstStyle>
            <a:lvl3pPr>
              <a:defRPr sz="1401"/>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842466-9726-DC47-B132-1768B6A1D912}"/>
              </a:ext>
            </a:extLst>
          </p:cNvPr>
          <p:cNvSpPr>
            <a:spLocks noGrp="1"/>
          </p:cNvSpPr>
          <p:nvPr>
            <p:ph type="body" idx="13"/>
          </p:nvPr>
        </p:nvSpPr>
        <p:spPr>
          <a:xfrm>
            <a:off x="457201" y="1256760"/>
            <a:ext cx="11274553" cy="246221"/>
          </a:xfrm>
          <a:prstGeom prst="rect">
            <a:avLst/>
          </a:prstGeom>
        </p:spPr>
        <p:txBody>
          <a:bodyPr wrap="square" lIns="0" anchor="t">
            <a:spAutoFit/>
          </a:bodyPr>
          <a:lstStyle>
            <a:lvl1pPr marL="0" indent="0">
              <a:lnSpc>
                <a:spcPct val="100000"/>
              </a:lnSpc>
              <a:spcBef>
                <a:spcPts val="0"/>
              </a:spcBef>
              <a:buNone/>
              <a:defRPr sz="1600" b="1" cap="all" spc="51" baseline="0">
                <a:solidFill>
                  <a:srgbClr val="7D7D7D"/>
                </a:solidFill>
                <a:latin typeface="Arial Narrow" panose="020B0606020202030204" pitchFamily="34" charset="0"/>
              </a:defRPr>
            </a:lvl1pPr>
            <a:lvl2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1"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lvl="0"/>
            <a:r>
              <a:rPr lang="en-US" dirty="0"/>
              <a:t>Click to edit Master text styles</a:t>
            </a:r>
          </a:p>
        </p:txBody>
      </p:sp>
      <p:sp>
        <p:nvSpPr>
          <p:cNvPr id="2" name="Footer Placeholder 1">
            <a:extLst>
              <a:ext uri="{FF2B5EF4-FFF2-40B4-BE49-F238E27FC236}">
                <a16:creationId xmlns:a16="http://schemas.microsoft.com/office/drawing/2014/main" id="{FEA9DFA4-269D-4EDA-9660-73CB4BA62C7B}"/>
              </a:ext>
            </a:extLst>
          </p:cNvPr>
          <p:cNvSpPr>
            <a:spLocks noGrp="1"/>
          </p:cNvSpPr>
          <p:nvPr>
            <p:ph type="ftr" sz="quarter" idx="14"/>
          </p:nvPr>
        </p:nvSpPr>
        <p:spPr/>
        <p:txBody>
          <a:bodyPr/>
          <a:lstStyle/>
          <a:p>
            <a:r>
              <a:rPr lang="en-US"/>
              <a:t>CONFIDENTIAL</a:t>
            </a:r>
            <a:endParaRPr lang="en-US" dirty="0"/>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18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1" y="1967112"/>
            <a:ext cx="5463540" cy="44569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3" y="1967112"/>
            <a:ext cx="5463540" cy="44569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79A44DD6-B725-43A5-9463-33E0964BA5FC}"/>
              </a:ext>
            </a:extLst>
          </p:cNvPr>
          <p:cNvSpPr>
            <a:spLocks noGrp="1"/>
          </p:cNvSpPr>
          <p:nvPr>
            <p:ph type="ftr" sz="quarter" idx="15"/>
          </p:nvPr>
        </p:nvSpPr>
        <p:spPr/>
        <p:txBody>
          <a:bodyPr/>
          <a:lstStyle/>
          <a:p>
            <a:r>
              <a:rPr lang="en-US"/>
              <a:t>CONFIDENTIAL</a:t>
            </a:r>
            <a:endParaRPr lang="en-US" dirty="0"/>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1" y="1256760"/>
            <a:ext cx="11274553" cy="246221"/>
          </a:xfrm>
          <a:prstGeom prst="rect">
            <a:avLst/>
          </a:prstGeom>
        </p:spPr>
        <p:txBody>
          <a:bodyPr wrap="square" lIns="0" anchor="t">
            <a:spAutoFit/>
          </a:bodyPr>
          <a:lstStyle>
            <a:lvl1pPr marL="0" indent="0">
              <a:lnSpc>
                <a:spcPct val="100000"/>
              </a:lnSpc>
              <a:spcBef>
                <a:spcPts val="0"/>
              </a:spcBef>
              <a:buNone/>
              <a:defRPr sz="1600" b="1" cap="all" spc="51" baseline="0">
                <a:solidFill>
                  <a:srgbClr val="7D7D7D"/>
                </a:solidFill>
                <a:latin typeface="Arial Narrow" panose="020B0606020202030204" pitchFamily="34" charset="0"/>
              </a:defRPr>
            </a:lvl1pPr>
            <a:lvl2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1"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lvl="0"/>
            <a:r>
              <a:rPr lang="en-US" dirty="0"/>
              <a:t>Click to edit Master text styles</a:t>
            </a:r>
          </a:p>
        </p:txBody>
      </p:sp>
    </p:spTree>
    <p:extLst>
      <p:ext uri="{BB962C8B-B14F-4D97-AF65-F5344CB8AC3E}">
        <p14:creationId xmlns:p14="http://schemas.microsoft.com/office/powerpoint/2010/main" val="644096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eighted Right ">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2DD5BFA-48DF-4A44-8880-028FEB55AF3B}"/>
              </a:ext>
            </a:extLst>
          </p:cNvPr>
          <p:cNvSpPr>
            <a:spLocks noGrp="1"/>
          </p:cNvSpPr>
          <p:nvPr>
            <p:ph idx="1"/>
          </p:nvPr>
        </p:nvSpPr>
        <p:spPr>
          <a:xfrm>
            <a:off x="457202" y="1967117"/>
            <a:ext cx="3538497" cy="445694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E6409E1-C026-744F-9B47-8A1DBE470FC1}"/>
              </a:ext>
            </a:extLst>
          </p:cNvPr>
          <p:cNvSpPr>
            <a:spLocks noGrp="1"/>
          </p:cNvSpPr>
          <p:nvPr>
            <p:ph idx="14"/>
          </p:nvPr>
        </p:nvSpPr>
        <p:spPr>
          <a:xfrm>
            <a:off x="4341481" y="1967117"/>
            <a:ext cx="7390273" cy="445694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3480CE9-646E-4109-9542-2D0D00F3FC29}"/>
              </a:ext>
            </a:extLst>
          </p:cNvPr>
          <p:cNvSpPr>
            <a:spLocks noGrp="1"/>
          </p:cNvSpPr>
          <p:nvPr>
            <p:ph type="ftr" sz="quarter" idx="15"/>
          </p:nvPr>
        </p:nvSpPr>
        <p:spPr/>
        <p:txBody>
          <a:bodyPr/>
          <a:lstStyle/>
          <a:p>
            <a:r>
              <a:rPr lang="en-US"/>
              <a:t>CONFIDENTIAL</a:t>
            </a:r>
            <a:endParaRPr lang="en-US" dirty="0"/>
          </a:p>
        </p:txBody>
      </p:sp>
      <p:sp>
        <p:nvSpPr>
          <p:cNvPr id="4" name="Title 3">
            <a:extLst>
              <a:ext uri="{FF2B5EF4-FFF2-40B4-BE49-F238E27FC236}">
                <a16:creationId xmlns:a16="http://schemas.microsoft.com/office/drawing/2014/main" id="{B93CE7E6-2002-43B9-B757-E126D43CD353}"/>
              </a:ext>
            </a:extLst>
          </p:cNvPr>
          <p:cNvSpPr>
            <a:spLocks noGrp="1"/>
          </p:cNvSpPr>
          <p:nvPr>
            <p:ph type="title"/>
          </p:nvPr>
        </p:nvSpPr>
        <p:spPr/>
        <p:txBody>
          <a:bodyPr/>
          <a:lstStyle/>
          <a:p>
            <a:r>
              <a:rPr lang="en-US"/>
              <a:t>Click to edit Master title style</a:t>
            </a:r>
          </a:p>
        </p:txBody>
      </p:sp>
      <p:sp>
        <p:nvSpPr>
          <p:cNvPr id="13" name="Text Placeholder 2">
            <a:extLst>
              <a:ext uri="{FF2B5EF4-FFF2-40B4-BE49-F238E27FC236}">
                <a16:creationId xmlns:a16="http://schemas.microsoft.com/office/drawing/2014/main" id="{49756F10-B099-491A-8000-41328D83DA13}"/>
              </a:ext>
            </a:extLst>
          </p:cNvPr>
          <p:cNvSpPr>
            <a:spLocks noGrp="1"/>
          </p:cNvSpPr>
          <p:nvPr>
            <p:ph type="body" idx="13"/>
          </p:nvPr>
        </p:nvSpPr>
        <p:spPr>
          <a:xfrm>
            <a:off x="457201" y="1256760"/>
            <a:ext cx="11274553" cy="246221"/>
          </a:xfrm>
          <a:prstGeom prst="rect">
            <a:avLst/>
          </a:prstGeom>
        </p:spPr>
        <p:txBody>
          <a:bodyPr wrap="square" lIns="0" anchor="t">
            <a:spAutoFit/>
          </a:bodyPr>
          <a:lstStyle>
            <a:lvl1pPr marL="0" indent="0">
              <a:lnSpc>
                <a:spcPct val="100000"/>
              </a:lnSpc>
              <a:spcBef>
                <a:spcPts val="0"/>
              </a:spcBef>
              <a:buNone/>
              <a:defRPr sz="1600" b="1" cap="all" spc="51" baseline="0">
                <a:solidFill>
                  <a:srgbClr val="7D7D7D"/>
                </a:solidFill>
                <a:latin typeface="Arial Narrow" panose="020B0606020202030204" pitchFamily="34" charset="0"/>
              </a:defRPr>
            </a:lvl1pPr>
            <a:lvl2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1"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lvl="0"/>
            <a:r>
              <a:rPr lang="en-US" dirty="0"/>
              <a:t>Click to edit Master text styles</a:t>
            </a:r>
          </a:p>
        </p:txBody>
      </p:sp>
    </p:spTree>
    <p:extLst>
      <p:ext uri="{BB962C8B-B14F-4D97-AF65-F5344CB8AC3E}">
        <p14:creationId xmlns:p14="http://schemas.microsoft.com/office/powerpoint/2010/main" val="3928491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eighted Left">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5F78F483-CF06-D745-9E9A-FF832429CA35}"/>
              </a:ext>
            </a:extLst>
          </p:cNvPr>
          <p:cNvSpPr>
            <a:spLocks noGrp="1"/>
          </p:cNvSpPr>
          <p:nvPr>
            <p:ph idx="14"/>
          </p:nvPr>
        </p:nvSpPr>
        <p:spPr>
          <a:xfrm>
            <a:off x="457200" y="1967113"/>
            <a:ext cx="7395883" cy="44569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a:extLst>
              <a:ext uri="{FF2B5EF4-FFF2-40B4-BE49-F238E27FC236}">
                <a16:creationId xmlns:a16="http://schemas.microsoft.com/office/drawing/2014/main" id="{8BDE57B3-3FCF-A848-96BD-0543FA7C41E6}"/>
              </a:ext>
            </a:extLst>
          </p:cNvPr>
          <p:cNvSpPr>
            <a:spLocks noGrp="1"/>
          </p:cNvSpPr>
          <p:nvPr>
            <p:ph idx="1"/>
          </p:nvPr>
        </p:nvSpPr>
        <p:spPr>
          <a:xfrm>
            <a:off x="8198866" y="1967113"/>
            <a:ext cx="3519033" cy="44569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89F8602-D9E4-4703-9EB0-E567B26F7183}"/>
              </a:ext>
            </a:extLst>
          </p:cNvPr>
          <p:cNvSpPr>
            <a:spLocks noGrp="1"/>
          </p:cNvSpPr>
          <p:nvPr>
            <p:ph type="ftr" sz="quarter" idx="15"/>
          </p:nvPr>
        </p:nvSpPr>
        <p:spPr/>
        <p:txBody>
          <a:bodyPr/>
          <a:lstStyle/>
          <a:p>
            <a:r>
              <a:rPr lang="en-US"/>
              <a:t>CONFIDENTIAL</a:t>
            </a:r>
            <a:endParaRPr lang="en-US" dirty="0"/>
          </a:p>
        </p:txBody>
      </p:sp>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p:txBody>
          <a:bodyPr/>
          <a:lstStyle/>
          <a:p>
            <a:r>
              <a:rPr lang="en-US"/>
              <a:t>Click to edit Master title style</a:t>
            </a:r>
          </a:p>
        </p:txBody>
      </p:sp>
      <p:sp>
        <p:nvSpPr>
          <p:cNvPr id="10" name="Text Placeholder 2">
            <a:extLst>
              <a:ext uri="{FF2B5EF4-FFF2-40B4-BE49-F238E27FC236}">
                <a16:creationId xmlns:a16="http://schemas.microsoft.com/office/drawing/2014/main" id="{DB30DA13-1B75-4F2B-8A90-EAA75583FA05}"/>
              </a:ext>
            </a:extLst>
          </p:cNvPr>
          <p:cNvSpPr>
            <a:spLocks noGrp="1"/>
          </p:cNvSpPr>
          <p:nvPr>
            <p:ph type="body" idx="13"/>
          </p:nvPr>
        </p:nvSpPr>
        <p:spPr>
          <a:xfrm>
            <a:off x="457201" y="1256760"/>
            <a:ext cx="11274553" cy="246221"/>
          </a:xfrm>
          <a:prstGeom prst="rect">
            <a:avLst/>
          </a:prstGeom>
        </p:spPr>
        <p:txBody>
          <a:bodyPr wrap="square" lIns="0" anchor="t">
            <a:spAutoFit/>
          </a:bodyPr>
          <a:lstStyle>
            <a:lvl1pPr marL="0" indent="0">
              <a:lnSpc>
                <a:spcPct val="100000"/>
              </a:lnSpc>
              <a:spcBef>
                <a:spcPts val="0"/>
              </a:spcBef>
              <a:buNone/>
              <a:defRPr sz="1600" b="1" cap="all" spc="51" baseline="0">
                <a:solidFill>
                  <a:srgbClr val="7D7D7D"/>
                </a:solidFill>
                <a:latin typeface="Arial Narrow" panose="020B0606020202030204" pitchFamily="34" charset="0"/>
              </a:defRPr>
            </a:lvl1pPr>
            <a:lvl2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1"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1"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801" indent="0">
              <a:buNone/>
              <a:defRPr sz="1600" b="1"/>
            </a:lvl5pPr>
            <a:lvl6pPr marL="2286000" indent="0">
              <a:buNone/>
              <a:defRPr sz="1600" b="1"/>
            </a:lvl6pPr>
            <a:lvl7pPr marL="2743201" indent="0">
              <a:buNone/>
              <a:defRPr sz="1600" b="1"/>
            </a:lvl7pPr>
            <a:lvl8pPr marL="3200400" indent="0">
              <a:buNone/>
              <a:defRPr sz="1600" b="1"/>
            </a:lvl8pPr>
            <a:lvl9pPr marL="3657599" indent="0">
              <a:buNone/>
              <a:defRPr sz="1600" b="1"/>
            </a:lvl9pPr>
          </a:lstStyle>
          <a:p>
            <a:pPr lvl="0"/>
            <a:r>
              <a:rPr lang="en-US" dirty="0"/>
              <a:t>Click to edit Master text styles</a:t>
            </a:r>
          </a:p>
        </p:txBody>
      </p:sp>
    </p:spTree>
    <p:extLst>
      <p:ext uri="{BB962C8B-B14F-4D97-AF65-F5344CB8AC3E}">
        <p14:creationId xmlns:p14="http://schemas.microsoft.com/office/powerpoint/2010/main" val="17187162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1" y="457203"/>
            <a:ext cx="11274553" cy="753995"/>
          </a:xfrm>
          <a:prstGeom prst="rect">
            <a:avLst/>
          </a:prstGeom>
        </p:spPr>
        <p:txBody>
          <a:bodyPr vert="horz" lIns="0" tIns="0" rIns="0" bIns="0" rtlCol="0" anchor="b">
            <a:noAutofit/>
          </a:bodyPr>
          <a:lstStyle/>
          <a:p>
            <a:r>
              <a:rPr lang="en-US" dirty="0"/>
              <a:t>Click to edit Master title style</a:t>
            </a:r>
          </a:p>
        </p:txBody>
      </p:sp>
      <p:sp>
        <p:nvSpPr>
          <p:cNvPr id="7" name="TextBox 6">
            <a:extLst>
              <a:ext uri="{FF2B5EF4-FFF2-40B4-BE49-F238E27FC236}">
                <a16:creationId xmlns:a16="http://schemas.microsoft.com/office/drawing/2014/main" id="{8C7A8562-B6C4-4F72-9A77-9CE22CA5E603}"/>
              </a:ext>
            </a:extLst>
          </p:cNvPr>
          <p:cNvSpPr txBox="1"/>
          <p:nvPr userDrawn="1"/>
        </p:nvSpPr>
        <p:spPr>
          <a:xfrm>
            <a:off x="609780" y="6501329"/>
            <a:ext cx="480901" cy="104644"/>
          </a:xfrm>
          <a:prstGeom prst="rect">
            <a:avLst/>
          </a:prstGeom>
          <a:noFill/>
        </p:spPr>
        <p:txBody>
          <a:bodyPr wrap="square" lIns="0" tIns="0" rIns="0" bIns="0" rtlCol="0">
            <a:spAutoFit/>
          </a:bodyPr>
          <a:lstStyle/>
          <a:p>
            <a:pPr marL="0" lvl="4">
              <a:lnSpc>
                <a:spcPct val="85000"/>
              </a:lnSpc>
              <a:spcBef>
                <a:spcPts val="201"/>
              </a:spcBef>
              <a:spcAft>
                <a:spcPts val="400"/>
              </a:spcAft>
              <a:buClr>
                <a:schemeClr val="accent5"/>
              </a:buClr>
            </a:pPr>
            <a:r>
              <a:rPr lang="en-US" sz="800" kern="100" cap="all" spc="51" dirty="0">
                <a:solidFill>
                  <a:srgbClr val="3A343F"/>
                </a:solidFill>
                <a:latin typeface="Arial Narrow" panose="020B0606020202030204" pitchFamily="34" charset="0"/>
                <a:cs typeface="Arial" panose="020B0604020202020204" pitchFamily="34" charset="0"/>
              </a:rPr>
              <a:t>| ©2019 F5</a:t>
            </a:r>
          </a:p>
        </p:txBody>
      </p:sp>
      <p:sp>
        <p:nvSpPr>
          <p:cNvPr id="8" name="TextBox 7">
            <a:extLst>
              <a:ext uri="{FF2B5EF4-FFF2-40B4-BE49-F238E27FC236}">
                <a16:creationId xmlns:a16="http://schemas.microsoft.com/office/drawing/2014/main" id="{7CFC7C42-B2DD-4FEE-B3DC-79EBB56C4AAB}"/>
              </a:ext>
            </a:extLst>
          </p:cNvPr>
          <p:cNvSpPr txBox="1"/>
          <p:nvPr userDrawn="1"/>
        </p:nvSpPr>
        <p:spPr>
          <a:xfrm>
            <a:off x="6806" y="6501330"/>
            <a:ext cx="567399" cy="104644"/>
          </a:xfrm>
          <a:prstGeom prst="rect">
            <a:avLst/>
          </a:prstGeom>
          <a:noFill/>
        </p:spPr>
        <p:txBody>
          <a:bodyPr wrap="square" lIns="0" tIns="0" rIns="0" bIns="0" rtlCol="0">
            <a:spAutoFit/>
          </a:bodyPr>
          <a:lstStyle/>
          <a:p>
            <a:pPr marL="0" lvl="4" algn="r">
              <a:lnSpc>
                <a:spcPct val="85000"/>
              </a:lnSpc>
              <a:spcBef>
                <a:spcPts val="201"/>
              </a:spcBef>
              <a:spcAft>
                <a:spcPts val="400"/>
              </a:spcAft>
              <a:buClr>
                <a:schemeClr val="accent5"/>
              </a:buClr>
              <a:buFont typeface="Arial" panose="020B0604020202020204" pitchFamily="34" charset="0"/>
              <a:buChar char="​"/>
            </a:pPr>
            <a:fld id="{CB0320B6-2A61-43CE-9396-B5C4FB4B7D43}" type="slidenum">
              <a:rPr lang="en-US" sz="800" kern="100" cap="all" spc="51" smtClean="0">
                <a:solidFill>
                  <a:srgbClr val="3A343F"/>
                </a:solidFill>
                <a:latin typeface="Arial Narrow" panose="020B0606020202030204" pitchFamily="34" charset="0"/>
                <a:cs typeface="Arial" panose="020B0604020202020204" pitchFamily="34" charset="0"/>
              </a:rPr>
              <a:pPr marL="0" lvl="4" algn="r">
                <a:lnSpc>
                  <a:spcPct val="85000"/>
                </a:lnSpc>
                <a:spcBef>
                  <a:spcPts val="201"/>
                </a:spcBef>
                <a:spcAft>
                  <a:spcPts val="400"/>
                </a:spcAft>
                <a:buClr>
                  <a:schemeClr val="accent5"/>
                </a:buClr>
                <a:buFont typeface="Arial" panose="020B0604020202020204" pitchFamily="34" charset="0"/>
                <a:buChar char="​"/>
              </a:pPr>
              <a:t>‹#›</a:t>
            </a:fld>
            <a:endParaRPr lang="en-US" sz="800" kern="100" cap="all" spc="51" dirty="0">
              <a:solidFill>
                <a:srgbClr val="3A343F"/>
              </a:solidFill>
              <a:latin typeface="Arial Narrow" panose="020B0606020202030204" pitchFamily="34" charset="0"/>
              <a:cs typeface="Arial" panose="020B0604020202020204" pitchFamily="34" charset="0"/>
            </a:endParaRPr>
          </a:p>
        </p:txBody>
      </p:sp>
      <p:grpSp>
        <p:nvGrpSpPr>
          <p:cNvPr id="9" name="Group 22">
            <a:extLst>
              <a:ext uri="{FF2B5EF4-FFF2-40B4-BE49-F238E27FC236}">
                <a16:creationId xmlns:a16="http://schemas.microsoft.com/office/drawing/2014/main" id="{29626AFC-C13A-41B0-9A82-B92C271DFB37}"/>
              </a:ext>
            </a:extLst>
          </p:cNvPr>
          <p:cNvGrpSpPr>
            <a:grpSpLocks noChangeAspect="1"/>
          </p:cNvGrpSpPr>
          <p:nvPr userDrawn="1"/>
        </p:nvGrpSpPr>
        <p:grpSpPr bwMode="auto">
          <a:xfrm>
            <a:off x="11489505" y="6431004"/>
            <a:ext cx="245297" cy="245297"/>
            <a:chOff x="5266" y="0"/>
            <a:chExt cx="733" cy="733"/>
          </a:xfrm>
          <a:solidFill>
            <a:schemeClr val="bg2"/>
          </a:solidFill>
        </p:grpSpPr>
        <p:sp>
          <p:nvSpPr>
            <p:cNvPr id="10" name="Freeform 24">
              <a:extLst>
                <a:ext uri="{FF2B5EF4-FFF2-40B4-BE49-F238E27FC236}">
                  <a16:creationId xmlns:a16="http://schemas.microsoft.com/office/drawing/2014/main" id="{A2DC360D-71B4-488C-8896-2059F997540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A34EC3A7-51CE-4A8F-92FA-4B8859A37D30}"/>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C82CF4C1-CA69-457D-9812-4A56E6C68A49}"/>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611BFE3D-6CF1-4DB1-95BC-460C52FA220B}"/>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1" name="Text Placeholder 20">
            <a:extLst>
              <a:ext uri="{FF2B5EF4-FFF2-40B4-BE49-F238E27FC236}">
                <a16:creationId xmlns:a16="http://schemas.microsoft.com/office/drawing/2014/main" id="{E03DCA83-5940-4069-920B-3D60C4F72BEB}"/>
              </a:ext>
            </a:extLst>
          </p:cNvPr>
          <p:cNvSpPr>
            <a:spLocks noGrp="1"/>
          </p:cNvSpPr>
          <p:nvPr>
            <p:ph type="body" idx="1"/>
          </p:nvPr>
        </p:nvSpPr>
        <p:spPr>
          <a:xfrm>
            <a:off x="457201" y="1964069"/>
            <a:ext cx="11266559" cy="442568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err="1"/>
              <a:t>Nineth</a:t>
            </a:r>
            <a:r>
              <a:rPr lang="en-US" dirty="0"/>
              <a:t> level</a:t>
            </a:r>
          </a:p>
        </p:txBody>
      </p:sp>
      <p:sp>
        <p:nvSpPr>
          <p:cNvPr id="3" name="Footer Placeholder 2">
            <a:extLst>
              <a:ext uri="{FF2B5EF4-FFF2-40B4-BE49-F238E27FC236}">
                <a16:creationId xmlns:a16="http://schemas.microsoft.com/office/drawing/2014/main" id="{007039F2-F140-4D23-8A65-DF6FD2215416}"/>
              </a:ext>
            </a:extLst>
          </p:cNvPr>
          <p:cNvSpPr>
            <a:spLocks noGrp="1"/>
          </p:cNvSpPr>
          <p:nvPr>
            <p:ph type="ftr" sz="quarter" idx="3"/>
          </p:nvPr>
        </p:nvSpPr>
        <p:spPr>
          <a:xfrm>
            <a:off x="1165110" y="6482863"/>
            <a:ext cx="901935" cy="123111"/>
          </a:xfrm>
          <a:prstGeom prst="rect">
            <a:avLst/>
          </a:prstGeom>
          <a:noFill/>
        </p:spPr>
        <p:txBody>
          <a:bodyPr wrap="square" lIns="0" tIns="0" rIns="0" bIns="0" rtlCol="0">
            <a:spAutoFit/>
          </a:bodyPr>
          <a:lstStyle>
            <a:lvl1pPr>
              <a:defRPr lang="en-US" sz="800" smtClean="0"/>
            </a:lvl1pPr>
          </a:lstStyle>
          <a:p>
            <a:r>
              <a:rPr lang="en-US" dirty="0"/>
              <a:t>CONFIDENTIAL</a:t>
            </a:r>
          </a:p>
        </p:txBody>
      </p:sp>
    </p:spTree>
    <p:extLst>
      <p:ext uri="{BB962C8B-B14F-4D97-AF65-F5344CB8AC3E}">
        <p14:creationId xmlns:p14="http://schemas.microsoft.com/office/powerpoint/2010/main" val="2662695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sldNum="0" hdr="0" dt="0"/>
  <p:txStyles>
    <p:titleStyle>
      <a:lvl1pPr algn="l" defTabSz="914400" rtl="0" eaLnBrk="1" latinLnBrk="0" hangingPunct="1">
        <a:lnSpc>
          <a:spcPct val="85000"/>
        </a:lnSpc>
        <a:spcBef>
          <a:spcPct val="0"/>
        </a:spcBef>
        <a:buNone/>
        <a:defRPr sz="3600" kern="100" spc="-10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2400"/>
        </a:spcBef>
        <a:buFont typeface="Arial" panose="020B0604020202020204" pitchFamily="34" charset="0"/>
        <a:buChar char="​"/>
        <a:defRPr sz="1801" kern="100" spc="-20">
          <a:solidFill>
            <a:schemeClr val="tx1"/>
          </a:solidFill>
          <a:latin typeface="Arial" panose="020B0604020202020204" pitchFamily="34" charset="0"/>
          <a:ea typeface="+mn-ea"/>
          <a:cs typeface="Arial" panose="020B0604020202020204" pitchFamily="34" charset="0"/>
        </a:defRPr>
      </a:lvl1pPr>
      <a:lvl2pPr marL="228601" indent="-228601" algn="l" defTabSz="914400" rtl="0" eaLnBrk="1" latinLnBrk="0" hangingPunct="1">
        <a:lnSpc>
          <a:spcPct val="100000"/>
        </a:lnSpc>
        <a:spcBef>
          <a:spcPts val="1200"/>
        </a:spcBef>
        <a:buFont typeface="Arial" panose="020B0604020202020204" pitchFamily="34" charset="0"/>
        <a:buChar char="•"/>
        <a:defRPr sz="1801" kern="100" spc="-20">
          <a:solidFill>
            <a:schemeClr val="tx1"/>
          </a:solidFill>
          <a:latin typeface="Arial" panose="020B0604020202020204" pitchFamily="34" charset="0"/>
          <a:ea typeface="+mn-ea"/>
          <a:cs typeface="Arial" panose="020B0604020202020204" pitchFamily="34" charset="0"/>
        </a:defRPr>
      </a:lvl2pPr>
      <a:lvl3pPr marL="457199" indent="-228601" algn="l" defTabSz="914400" rtl="0" eaLnBrk="1" latinLnBrk="0" hangingPunct="1">
        <a:lnSpc>
          <a:spcPct val="95000"/>
        </a:lnSpc>
        <a:spcBef>
          <a:spcPts val="601"/>
        </a:spcBef>
        <a:spcAft>
          <a:spcPts val="201"/>
        </a:spcAft>
        <a:buFont typeface="Arial" panose="020B0604020202020204" pitchFamily="34" charset="0"/>
        <a:buChar char="−"/>
        <a:defRPr sz="1401" kern="100" spc="0">
          <a:solidFill>
            <a:schemeClr val="tx1"/>
          </a:solidFill>
          <a:latin typeface="Arial" panose="020B0604020202020204" pitchFamily="34" charset="0"/>
          <a:ea typeface="+mn-ea"/>
          <a:cs typeface="Arial" panose="020B0604020202020204" pitchFamily="34" charset="0"/>
        </a:defRPr>
      </a:lvl3pPr>
      <a:lvl4pPr marL="685802" indent="-228601" algn="l" defTabSz="914400" rtl="0" eaLnBrk="1" latinLnBrk="0" hangingPunct="1">
        <a:lnSpc>
          <a:spcPct val="90000"/>
        </a:lnSpc>
        <a:spcBef>
          <a:spcPts val="201"/>
        </a:spcBef>
        <a:spcAft>
          <a:spcPts val="201"/>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801"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1"/>
        </a:spcAft>
        <a:buFont typeface="Arial" panose="020B0604020202020204" pitchFamily="34" charset="0"/>
        <a:buChar char="​"/>
        <a:defRPr sz="1401" b="1" kern="100" cap="all" spc="51"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1"/>
        </a:spcBef>
        <a:spcAft>
          <a:spcPts val="601"/>
        </a:spcAft>
        <a:buFont typeface="Arial" panose="020B0604020202020204" pitchFamily="34" charset="0"/>
        <a:buChar char="​"/>
        <a:defRPr sz="1401"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1"/>
        </a:spcBef>
        <a:spcAft>
          <a:spcPts val="201"/>
        </a:spcAft>
        <a:buFont typeface="Arial" panose="020B0604020202020204" pitchFamily="34" charset="0"/>
        <a:buChar char="•"/>
        <a:defRPr sz="1401" kern="100" spc="0">
          <a:solidFill>
            <a:schemeClr val="tx1"/>
          </a:solidFill>
          <a:latin typeface="Arial" panose="020B0604020202020204" pitchFamily="34" charset="0"/>
          <a:ea typeface="+mn-ea"/>
          <a:cs typeface="Arial" panose="020B0604020202020204" pitchFamily="34" charset="0"/>
        </a:defRPr>
      </a:lvl8pPr>
      <a:lvl9pPr marL="342899" indent="-171450" algn="l" defTabSz="914400" rtl="0" eaLnBrk="1" latinLnBrk="0" hangingPunct="1">
        <a:lnSpc>
          <a:spcPct val="90000"/>
        </a:lnSpc>
        <a:spcBef>
          <a:spcPts val="601"/>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1" kern="1200">
          <a:solidFill>
            <a:schemeClr val="tx1"/>
          </a:solidFill>
          <a:latin typeface="+mn-lt"/>
          <a:ea typeface="+mn-ea"/>
          <a:cs typeface="+mn-cs"/>
        </a:defRPr>
      </a:lvl1pPr>
      <a:lvl2pPr marL="457199" algn="l" defTabSz="914400" rtl="0" eaLnBrk="1" latinLnBrk="0" hangingPunct="1">
        <a:defRPr sz="1801" kern="1200">
          <a:solidFill>
            <a:schemeClr val="tx1"/>
          </a:solidFill>
          <a:latin typeface="+mn-lt"/>
          <a:ea typeface="+mn-ea"/>
          <a:cs typeface="+mn-cs"/>
        </a:defRPr>
      </a:lvl2pPr>
      <a:lvl3pPr marL="914400" algn="l" defTabSz="914400" rtl="0" eaLnBrk="1" latinLnBrk="0" hangingPunct="1">
        <a:defRPr sz="1801" kern="1200">
          <a:solidFill>
            <a:schemeClr val="tx1"/>
          </a:solidFill>
          <a:latin typeface="+mn-lt"/>
          <a:ea typeface="+mn-ea"/>
          <a:cs typeface="+mn-cs"/>
        </a:defRPr>
      </a:lvl3pPr>
      <a:lvl4pPr marL="1371600" algn="l" defTabSz="914400" rtl="0" eaLnBrk="1" latinLnBrk="0" hangingPunct="1">
        <a:defRPr sz="1801" kern="1200">
          <a:solidFill>
            <a:schemeClr val="tx1"/>
          </a:solidFill>
          <a:latin typeface="+mn-lt"/>
          <a:ea typeface="+mn-ea"/>
          <a:cs typeface="+mn-cs"/>
        </a:defRPr>
      </a:lvl4pPr>
      <a:lvl5pPr marL="1828801" algn="l" defTabSz="914400" rtl="0" eaLnBrk="1" latinLnBrk="0" hangingPunct="1">
        <a:defRPr sz="1801" kern="1200">
          <a:solidFill>
            <a:schemeClr val="tx1"/>
          </a:solidFill>
          <a:latin typeface="+mn-lt"/>
          <a:ea typeface="+mn-ea"/>
          <a:cs typeface="+mn-cs"/>
        </a:defRPr>
      </a:lvl5pPr>
      <a:lvl6pPr marL="2286000" algn="l" defTabSz="914400" rtl="0" eaLnBrk="1" latinLnBrk="0" hangingPunct="1">
        <a:defRPr sz="1801" kern="1200">
          <a:solidFill>
            <a:schemeClr val="tx1"/>
          </a:solidFill>
          <a:latin typeface="+mn-lt"/>
          <a:ea typeface="+mn-ea"/>
          <a:cs typeface="+mn-cs"/>
        </a:defRPr>
      </a:lvl6pPr>
      <a:lvl7pPr marL="2743201" algn="l" defTabSz="914400" rtl="0" eaLnBrk="1" latinLnBrk="0" hangingPunct="1">
        <a:defRPr sz="1801" kern="1200">
          <a:solidFill>
            <a:schemeClr val="tx1"/>
          </a:solidFill>
          <a:latin typeface="+mn-lt"/>
          <a:ea typeface="+mn-ea"/>
          <a:cs typeface="+mn-cs"/>
        </a:defRPr>
      </a:lvl7pPr>
      <a:lvl8pPr marL="3200400" algn="l" defTabSz="914400" rtl="0" eaLnBrk="1" latinLnBrk="0" hangingPunct="1">
        <a:defRPr sz="1801" kern="1200">
          <a:solidFill>
            <a:schemeClr val="tx1"/>
          </a:solidFill>
          <a:latin typeface="+mn-lt"/>
          <a:ea typeface="+mn-ea"/>
          <a:cs typeface="+mn-cs"/>
        </a:defRPr>
      </a:lvl8pPr>
      <a:lvl9pPr marL="3657599" algn="l" defTabSz="914400"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32">
          <p15:clr>
            <a:srgbClr val="F26B43"/>
          </p15:clr>
        </p15:guide>
        <p15:guide id="4" orient="horz" pos="288">
          <p15:clr>
            <a:srgbClr val="F26B43"/>
          </p15:clr>
        </p15:guide>
        <p15:guide id="5" orient="horz" pos="1248">
          <p15:clr>
            <a:srgbClr val="F26B43"/>
          </p15:clr>
        </p15:guide>
        <p15:guide id="6" pos="288">
          <p15:clr>
            <a:srgbClr val="F26B43"/>
          </p15:clr>
        </p15:guide>
        <p15:guide id="7" pos="73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hyperlink" Target="https://tekton.dev/"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72E8-8868-F64B-92D0-A41C76318236}"/>
              </a:ext>
            </a:extLst>
          </p:cNvPr>
          <p:cNvSpPr>
            <a:spLocks noGrp="1"/>
          </p:cNvSpPr>
          <p:nvPr>
            <p:ph type="ctrTitle"/>
          </p:nvPr>
        </p:nvSpPr>
        <p:spPr/>
        <p:txBody>
          <a:bodyPr/>
          <a:lstStyle/>
          <a:p>
            <a:r>
              <a:rPr lang="en-GB" dirty="0"/>
              <a:t>F5 / NGINX</a:t>
            </a:r>
          </a:p>
        </p:txBody>
      </p:sp>
      <p:sp>
        <p:nvSpPr>
          <p:cNvPr id="3" name="Text Placeholder 2">
            <a:extLst>
              <a:ext uri="{FF2B5EF4-FFF2-40B4-BE49-F238E27FC236}">
                <a16:creationId xmlns:a16="http://schemas.microsoft.com/office/drawing/2014/main" id="{FF490E19-C736-EE4D-BCBF-C53F91074AE1}"/>
              </a:ext>
            </a:extLst>
          </p:cNvPr>
          <p:cNvSpPr>
            <a:spLocks noGrp="1"/>
          </p:cNvSpPr>
          <p:nvPr>
            <p:ph type="body" sz="quarter" idx="10"/>
          </p:nvPr>
        </p:nvSpPr>
        <p:spPr/>
        <p:txBody>
          <a:bodyPr/>
          <a:lstStyle/>
          <a:p>
            <a:r>
              <a:rPr lang="en-GB" dirty="0"/>
              <a:t>RedHat &amp; NGINX Automation Deep-Dive</a:t>
            </a:r>
          </a:p>
        </p:txBody>
      </p:sp>
    </p:spTree>
    <p:extLst>
      <p:ext uri="{BB962C8B-B14F-4D97-AF65-F5344CB8AC3E}">
        <p14:creationId xmlns:p14="http://schemas.microsoft.com/office/powerpoint/2010/main" val="2904808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52E06-DD2D-EA4D-97FA-CB434FCE587E}"/>
              </a:ext>
            </a:extLst>
          </p:cNvPr>
          <p:cNvSpPr>
            <a:spLocks noGrp="1"/>
          </p:cNvSpPr>
          <p:nvPr>
            <p:ph type="title"/>
          </p:nvPr>
        </p:nvSpPr>
        <p:spPr>
          <a:xfrm>
            <a:off x="457200" y="457200"/>
            <a:ext cx="11274552" cy="753995"/>
          </a:xfrm>
        </p:spPr>
        <p:txBody>
          <a:bodyPr/>
          <a:lstStyle/>
          <a:p>
            <a:r>
              <a:rPr lang="en-GB"/>
              <a:t>Kubernetes Ingress vs Custom Resources </a:t>
            </a:r>
          </a:p>
        </p:txBody>
      </p:sp>
      <p:sp>
        <p:nvSpPr>
          <p:cNvPr id="5" name="Rectangle 4">
            <a:extLst>
              <a:ext uri="{FF2B5EF4-FFF2-40B4-BE49-F238E27FC236}">
                <a16:creationId xmlns:a16="http://schemas.microsoft.com/office/drawing/2014/main" id="{23BAA45B-405D-D742-8FF1-AF799BEEE650}"/>
              </a:ext>
            </a:extLst>
          </p:cNvPr>
          <p:cNvSpPr/>
          <p:nvPr/>
        </p:nvSpPr>
        <p:spPr>
          <a:xfrm>
            <a:off x="457201" y="1808630"/>
            <a:ext cx="5313404" cy="4427414"/>
          </a:xfrm>
          <a:prstGeom prst="rect">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wrap="square">
            <a:noAutofit/>
          </a:bodyPr>
          <a:lstStyle/>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HTTP layer 7 routing based on host header </a:t>
            </a:r>
            <a:br>
              <a:rPr lang="en-GB"/>
            </a:br>
            <a:r>
              <a:rPr lang="en-GB"/>
              <a:t>and paths</a:t>
            </a:r>
          </a:p>
          <a:p>
            <a:endParaRPr lang="en-GB"/>
          </a:p>
          <a:p>
            <a:pPr marL="285750" indent="-285750">
              <a:buFont typeface="Arial" panose="020B0604020202020204" pitchFamily="34" charset="0"/>
              <a:buChar char="•"/>
            </a:pPr>
            <a:r>
              <a:rPr lang="en-GB"/>
              <a:t>TLS termination (officially no re-encryption)</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Advanced features need to be enabled via:</a:t>
            </a:r>
          </a:p>
          <a:p>
            <a:pPr marL="742939" lvl="1" indent="-285750">
              <a:buFont typeface="Arial" panose="020B0604020202020204" pitchFamily="34" charset="0"/>
              <a:buChar char="•"/>
            </a:pPr>
            <a:r>
              <a:rPr lang="en-GB"/>
              <a:t>Annotations </a:t>
            </a:r>
          </a:p>
          <a:p>
            <a:pPr marL="742939" lvl="1" indent="-285750">
              <a:buFont typeface="Arial" panose="020B0604020202020204" pitchFamily="34" charset="0"/>
              <a:buChar char="•"/>
            </a:pPr>
            <a:r>
              <a:rPr lang="en-GB" err="1"/>
              <a:t>ConfigMaps</a:t>
            </a:r>
            <a:endParaRPr lang="en-GB"/>
          </a:p>
          <a:p>
            <a:pPr marL="742939" lvl="1" indent="-285750">
              <a:buFont typeface="Arial" panose="020B0604020202020204" pitchFamily="34" charset="0"/>
              <a:buChar char="•"/>
            </a:pPr>
            <a:endParaRPr lang="en-GB"/>
          </a:p>
          <a:p>
            <a:pPr marL="285750" indent="-285750">
              <a:buFont typeface="Arial" panose="020B0604020202020204" pitchFamily="34" charset="0"/>
              <a:buChar char="•"/>
            </a:pPr>
            <a:r>
              <a:rPr lang="en-GB"/>
              <a:t>Extensions via annotations are not validated</a:t>
            </a:r>
          </a:p>
        </p:txBody>
      </p:sp>
      <p:sp>
        <p:nvSpPr>
          <p:cNvPr id="6" name="Rectangle 5">
            <a:extLst>
              <a:ext uri="{FF2B5EF4-FFF2-40B4-BE49-F238E27FC236}">
                <a16:creationId xmlns:a16="http://schemas.microsoft.com/office/drawing/2014/main" id="{201A7E11-6F7E-D24B-87FA-CEBC3FFFA4B4}"/>
              </a:ext>
            </a:extLst>
          </p:cNvPr>
          <p:cNvSpPr/>
          <p:nvPr/>
        </p:nvSpPr>
        <p:spPr>
          <a:xfrm>
            <a:off x="6198522" y="1820748"/>
            <a:ext cx="5533231" cy="4415709"/>
          </a:xfrm>
          <a:prstGeom prst="rect">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wrap="square">
            <a:noAutofit/>
          </a:bodyPr>
          <a:lstStyle/>
          <a:p>
            <a:pPr marL="285750" indent="-285750">
              <a:buFont typeface="Arial" panose="020B0604020202020204" pitchFamily="34" charset="0"/>
              <a:buChar char="•"/>
            </a:pPr>
            <a:r>
              <a:rPr lang="en-GB"/>
              <a:t>CRs are fully validated within K8s API</a:t>
            </a:r>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HTTP layer 7 routing based on all application data (Host, Path, Cookie, Header, Method, etc)</a:t>
            </a:r>
          </a:p>
          <a:p>
            <a:endParaRPr lang="en-GB"/>
          </a:p>
          <a:p>
            <a:pPr marL="285750" indent="-285750">
              <a:buFont typeface="Arial" panose="020B0604020202020204" pitchFamily="34" charset="0"/>
              <a:buChar char="•"/>
            </a:pPr>
            <a:r>
              <a:rPr lang="en-GB"/>
              <a:t>Support for HTTP2, GRPC, TCP, UDP</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Application security (WAF support)</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Layer 7 traffic policies (rate limit, ACL, etc.)</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Traffic splitting, Blue/Green, Canary</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Circuit breaker patterns</a:t>
            </a:r>
          </a:p>
        </p:txBody>
      </p:sp>
      <p:sp>
        <p:nvSpPr>
          <p:cNvPr id="10" name="Rectangle 5">
            <a:extLst>
              <a:ext uri="{FF2B5EF4-FFF2-40B4-BE49-F238E27FC236}">
                <a16:creationId xmlns:a16="http://schemas.microsoft.com/office/drawing/2014/main" id="{1F898F58-7B58-4B4A-AC17-5FF3A383AA73}"/>
              </a:ext>
            </a:extLst>
          </p:cNvPr>
          <p:cNvSpPr>
            <a:spLocks noChangeArrowheads="1"/>
          </p:cNvSpPr>
          <p:nvPr/>
        </p:nvSpPr>
        <p:spPr bwMode="gray">
          <a:xfrm>
            <a:off x="457200" y="1808630"/>
            <a:ext cx="5321333" cy="601184"/>
          </a:xfrm>
          <a:prstGeom prst="rect">
            <a:avLst/>
          </a:prstGeom>
          <a:solidFill>
            <a:schemeClr val="accent1"/>
          </a:solidFill>
          <a:ln w="19050">
            <a:noFill/>
            <a:round/>
            <a:headEnd/>
            <a:tailEnd/>
          </a:ln>
          <a:effectLst>
            <a:outerShdw blurRad="88900" dist="76200" dir="2700000" algn="tl" rotWithShape="0">
              <a:prstClr val="black">
                <a:alpha val="40000"/>
              </a:prstClr>
            </a:outerShdw>
          </a:effectLst>
        </p:spPr>
        <p:txBody>
          <a:bodyPr wrap="square" lIns="91440" tIns="91440" rIns="91440" bIns="45720" anchor="ctr" anchorCtr="0">
            <a:noAutofit/>
          </a:bodyPr>
          <a:lstStyle/>
          <a:p>
            <a:pPr algn="ctr"/>
            <a:r>
              <a:rPr lang="en-US" sz="2000" b="1">
                <a:solidFill>
                  <a:schemeClr val="bg1"/>
                </a:solidFill>
                <a:latin typeface="+mj-lt"/>
                <a:cs typeface="Arial"/>
              </a:rPr>
              <a:t>Kubernetes Ingress</a:t>
            </a:r>
            <a:endParaRPr lang="en-US" sz="1600" b="1">
              <a:solidFill>
                <a:schemeClr val="bg1"/>
              </a:solidFill>
              <a:latin typeface="+mj-lt"/>
              <a:cs typeface="Arial"/>
            </a:endParaRPr>
          </a:p>
        </p:txBody>
      </p:sp>
      <p:sp>
        <p:nvSpPr>
          <p:cNvPr id="11" name="Rectangle 5">
            <a:extLst>
              <a:ext uri="{FF2B5EF4-FFF2-40B4-BE49-F238E27FC236}">
                <a16:creationId xmlns:a16="http://schemas.microsoft.com/office/drawing/2014/main" id="{C1B64FB0-79FC-9D46-8A31-7F6B7A9FD80F}"/>
              </a:ext>
            </a:extLst>
          </p:cNvPr>
          <p:cNvSpPr>
            <a:spLocks noChangeArrowheads="1"/>
          </p:cNvSpPr>
          <p:nvPr/>
        </p:nvSpPr>
        <p:spPr bwMode="gray">
          <a:xfrm>
            <a:off x="6206451" y="1820748"/>
            <a:ext cx="5533231" cy="601184"/>
          </a:xfrm>
          <a:prstGeom prst="rect">
            <a:avLst/>
          </a:prstGeom>
          <a:solidFill>
            <a:schemeClr val="accent2"/>
          </a:solidFill>
          <a:ln w="19050">
            <a:noFill/>
            <a:round/>
            <a:headEnd/>
            <a:tailEnd/>
          </a:ln>
          <a:effectLst>
            <a:outerShdw blurRad="88900" dist="76200" dir="2700000" algn="tl" rotWithShape="0">
              <a:prstClr val="black">
                <a:alpha val="40000"/>
              </a:prstClr>
            </a:outerShdw>
          </a:effectLst>
        </p:spPr>
        <p:txBody>
          <a:bodyPr wrap="square" lIns="91440" tIns="91440" rIns="91440" bIns="45720" anchor="ctr" anchorCtr="0">
            <a:noAutofit/>
          </a:bodyPr>
          <a:lstStyle/>
          <a:p>
            <a:pPr algn="ctr"/>
            <a:r>
              <a:rPr lang="en-US" sz="2000" b="1">
                <a:solidFill>
                  <a:schemeClr val="bg1"/>
                </a:solidFill>
                <a:latin typeface="+mj-lt"/>
                <a:cs typeface="Arial"/>
              </a:rPr>
              <a:t>Custom Resources</a:t>
            </a:r>
          </a:p>
        </p:txBody>
      </p:sp>
    </p:spTree>
    <p:extLst>
      <p:ext uri="{BB962C8B-B14F-4D97-AF65-F5344CB8AC3E}">
        <p14:creationId xmlns:p14="http://schemas.microsoft.com/office/powerpoint/2010/main" val="8508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921D5C-882D-3743-AEDC-3E8F2E5D5C43}"/>
              </a:ext>
            </a:extLst>
          </p:cNvPr>
          <p:cNvSpPr>
            <a:spLocks noGrp="1"/>
          </p:cNvSpPr>
          <p:nvPr>
            <p:ph idx="1"/>
          </p:nvPr>
        </p:nvSpPr>
        <p:spPr>
          <a:xfrm>
            <a:off x="457201" y="1983795"/>
            <a:ext cx="5463540" cy="4440264"/>
          </a:xfrm>
        </p:spPr>
        <p:txBody>
          <a:bodyPr>
            <a:normAutofit/>
          </a:bodyPr>
          <a:lstStyle/>
          <a:p>
            <a:pPr marL="342900" indent="-342900">
              <a:buFont typeface="Arial" panose="020B0604020202020204" pitchFamily="34" charset="0"/>
              <a:buChar char="•"/>
            </a:pPr>
            <a:r>
              <a:rPr lang="en-US" dirty="0"/>
              <a:t>RBAC Enabled</a:t>
            </a:r>
          </a:p>
          <a:p>
            <a:pPr marL="342900" indent="-342900">
              <a:buFont typeface="Arial" panose="020B0604020202020204" pitchFamily="34" charset="0"/>
              <a:buChar char="•"/>
            </a:pPr>
            <a:r>
              <a:rPr lang="en-US" dirty="0"/>
              <a:t>Custom Resources for ingress:</a:t>
            </a:r>
          </a:p>
          <a:p>
            <a:pPr marL="571501" lvl="1" indent="-342900"/>
            <a:r>
              <a:rPr lang="en-US" dirty="0">
                <a:solidFill>
                  <a:schemeClr val="bg2"/>
                </a:solidFill>
              </a:rPr>
              <a:t>Security policies</a:t>
            </a:r>
          </a:p>
          <a:p>
            <a:pPr marL="571501" lvl="1" indent="-342900"/>
            <a:r>
              <a:rPr lang="en-US" dirty="0">
                <a:solidFill>
                  <a:schemeClr val="accent2"/>
                </a:solidFill>
              </a:rPr>
              <a:t>Service protection policies</a:t>
            </a:r>
          </a:p>
          <a:p>
            <a:pPr marL="571501" lvl="1" indent="-342900"/>
            <a:r>
              <a:rPr lang="en-US" dirty="0">
                <a:solidFill>
                  <a:schemeClr val="accent2"/>
                </a:solidFill>
              </a:rPr>
              <a:t>Virtual server</a:t>
            </a:r>
          </a:p>
          <a:p>
            <a:pPr marL="571501" lvl="1" indent="-342900"/>
            <a:r>
              <a:rPr lang="en-US" dirty="0">
                <a:solidFill>
                  <a:srgbClr val="0070C0"/>
                </a:solidFill>
              </a:rPr>
              <a:t>Application routing</a:t>
            </a:r>
          </a:p>
          <a:p>
            <a:pPr marL="571501" lvl="1" indent="-342900"/>
            <a:r>
              <a:rPr lang="en-US" dirty="0">
                <a:solidFill>
                  <a:schemeClr val="accent3">
                    <a:lumMod val="75000"/>
                  </a:schemeClr>
                </a:solidFill>
              </a:rPr>
              <a:t>Ingress Link</a:t>
            </a:r>
          </a:p>
          <a:p>
            <a:pPr lvl="1" indent="0">
              <a:buNone/>
            </a:pPr>
            <a:endParaRPr lang="en-US" dirty="0"/>
          </a:p>
        </p:txBody>
      </p:sp>
      <p:sp>
        <p:nvSpPr>
          <p:cNvPr id="4" name="Title 3">
            <a:extLst>
              <a:ext uri="{FF2B5EF4-FFF2-40B4-BE49-F238E27FC236}">
                <a16:creationId xmlns:a16="http://schemas.microsoft.com/office/drawing/2014/main" id="{5C5637F3-6A5D-6842-A85F-930FBC026D8B}"/>
              </a:ext>
            </a:extLst>
          </p:cNvPr>
          <p:cNvSpPr>
            <a:spLocks noGrp="1"/>
          </p:cNvSpPr>
          <p:nvPr>
            <p:ph type="title"/>
          </p:nvPr>
        </p:nvSpPr>
        <p:spPr>
          <a:xfrm>
            <a:off x="457201" y="457203"/>
            <a:ext cx="11274553" cy="753995"/>
          </a:xfrm>
        </p:spPr>
        <p:txBody>
          <a:bodyPr anchor="b">
            <a:normAutofit/>
          </a:bodyPr>
          <a:lstStyle/>
          <a:p>
            <a:r>
              <a:rPr lang="en-US" dirty="0"/>
              <a:t>Secure Self Service with Custom Resources</a:t>
            </a:r>
          </a:p>
        </p:txBody>
      </p:sp>
      <p:grpSp>
        <p:nvGrpSpPr>
          <p:cNvPr id="5" name="Group 4">
            <a:extLst>
              <a:ext uri="{FF2B5EF4-FFF2-40B4-BE49-F238E27FC236}">
                <a16:creationId xmlns:a16="http://schemas.microsoft.com/office/drawing/2014/main" id="{DB3425DA-8230-6E4B-A9F0-7068C8CCE3A7}"/>
              </a:ext>
            </a:extLst>
          </p:cNvPr>
          <p:cNvGrpSpPr/>
          <p:nvPr/>
        </p:nvGrpSpPr>
        <p:grpSpPr>
          <a:xfrm>
            <a:off x="4503118" y="1389021"/>
            <a:ext cx="2791723" cy="4765726"/>
            <a:chOff x="-237350" y="1712480"/>
            <a:chExt cx="2791723" cy="4765726"/>
          </a:xfrm>
        </p:grpSpPr>
        <p:pic>
          <p:nvPicPr>
            <p:cNvPr id="7" name="Picture 6" descr="A person standing posing for the camera&#10;&#10;Description automatically generated">
              <a:extLst>
                <a:ext uri="{FF2B5EF4-FFF2-40B4-BE49-F238E27FC236}">
                  <a16:creationId xmlns:a16="http://schemas.microsoft.com/office/drawing/2014/main" id="{F34C3E28-33BF-CE4A-A6B0-E4BF46BC7D7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5391" y="2455023"/>
              <a:ext cx="1497281" cy="4023183"/>
            </a:xfrm>
            <a:prstGeom prst="rect">
              <a:avLst/>
            </a:prstGeom>
          </p:spPr>
        </p:pic>
        <p:sp>
          <p:nvSpPr>
            <p:cNvPr id="8" name="Content Placeholder 3">
              <a:extLst>
                <a:ext uri="{FF2B5EF4-FFF2-40B4-BE49-F238E27FC236}">
                  <a16:creationId xmlns:a16="http://schemas.microsoft.com/office/drawing/2014/main" id="{6C69B979-5FF2-D743-9740-1317901E664D}"/>
                </a:ext>
              </a:extLst>
            </p:cNvPr>
            <p:cNvSpPr txBox="1">
              <a:spLocks/>
            </p:cNvSpPr>
            <p:nvPr/>
          </p:nvSpPr>
          <p:spPr bwMode="black">
            <a:xfrm>
              <a:off x="-237350" y="1712480"/>
              <a:ext cx="2791723" cy="424912"/>
            </a:xfrm>
            <a:prstGeom prst="rect">
              <a:avLst/>
            </a:prstGeom>
          </p:spPr>
          <p:txBody>
            <a:bodyPr vert="horz" lIns="0" tIns="0" rIns="0" bIns="0" rtlCol="0" anchor="t" anchorCtr="0">
              <a:noAutofit/>
            </a:bodyPr>
            <a:lstStyle>
              <a:lvl1pPr marL="228600" indent="-228600" algn="ctr" defTabSz="914400" rtl="0" eaLnBrk="1" latinLnBrk="0" hangingPunct="1">
                <a:lnSpc>
                  <a:spcPct val="120000"/>
                </a:lnSpc>
                <a:spcBef>
                  <a:spcPts val="2400"/>
                </a:spcBef>
                <a:spcAft>
                  <a:spcPts val="600"/>
                </a:spcAft>
                <a:buFont typeface="Arial" panose="020B0604020202020204" pitchFamily="34" charset="0"/>
                <a:buChar char="​"/>
                <a:defRPr sz="6000" b="1" kern="100" spc="-20">
                  <a:solidFill>
                    <a:schemeClr val="bg1"/>
                  </a:solidFill>
                  <a:latin typeface="Arial" panose="020B0604020202020204" pitchFamily="34" charset="0"/>
                  <a:ea typeface="+mn-ea"/>
                  <a:cs typeface="Arial" panose="020B0604020202020204" pitchFamily="34" charset="0"/>
                </a:defRPr>
              </a:lvl1pPr>
              <a:lvl2pPr marL="342900" indent="-342900" algn="ctr" defTabSz="914400" rtl="0" eaLnBrk="1" latinLnBrk="0" hangingPunct="1">
                <a:lnSpc>
                  <a:spcPct val="85000"/>
                </a:lnSpc>
                <a:spcBef>
                  <a:spcPts val="2400"/>
                </a:spcBef>
                <a:buFont typeface="Arial" panose="020B0604020202020204" pitchFamily="34" charset="0"/>
                <a:buChar char="​"/>
                <a:defRPr sz="2200" b="0" kern="100" cap="none" spc="-20" baseline="0">
                  <a:solidFill>
                    <a:schemeClr val="bg1"/>
                  </a:solidFill>
                  <a:latin typeface="+mj-lt"/>
                  <a:ea typeface="+mn-ea"/>
                  <a:cs typeface="Arial" panose="020B0604020202020204" pitchFamily="34" charset="0"/>
                </a:defRPr>
              </a:lvl2pPr>
              <a:lvl3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3pPr>
              <a:lvl4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4pPr>
              <a:lvl5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5pPr>
              <a:lvl6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50" baseline="0">
                  <a:solidFill>
                    <a:schemeClr val="bg1"/>
                  </a:solidFill>
                  <a:latin typeface="+mj-lt"/>
                  <a:ea typeface="+mn-ea"/>
                  <a:cs typeface="Arial" panose="020B0604020202020204" pitchFamily="34" charset="0"/>
                </a:defRPr>
              </a:lvl6pPr>
              <a:lvl7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7pPr>
              <a:lvl8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8pPr>
              <a:lvl9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9pPr>
            </a:lstStyle>
            <a:p>
              <a:pPr>
                <a:lnSpc>
                  <a:spcPct val="100000"/>
                </a:lnSpc>
                <a:spcBef>
                  <a:spcPts val="0"/>
                </a:spcBef>
                <a:spcAft>
                  <a:spcPts val="100"/>
                </a:spcAft>
              </a:pPr>
              <a:r>
                <a:rPr lang="en-US" sz="1400" dirty="0">
                  <a:solidFill>
                    <a:srgbClr val="000000"/>
                  </a:solidFill>
                </a:rPr>
                <a:t>David</a:t>
              </a:r>
            </a:p>
            <a:p>
              <a:pPr>
                <a:lnSpc>
                  <a:spcPct val="100000"/>
                </a:lnSpc>
                <a:spcBef>
                  <a:spcPts val="0"/>
                </a:spcBef>
                <a:spcAft>
                  <a:spcPts val="100"/>
                </a:spcAft>
              </a:pPr>
              <a:r>
                <a:rPr lang="en-US" sz="1400" dirty="0">
                  <a:solidFill>
                    <a:srgbClr val="000000"/>
                  </a:solidFill>
                </a:rPr>
                <a:t> </a:t>
              </a:r>
              <a:r>
                <a:rPr lang="en-US" sz="1400" dirty="0">
                  <a:solidFill>
                    <a:schemeClr val="accent3"/>
                  </a:solidFill>
                </a:rPr>
                <a:t>NetOps</a:t>
              </a:r>
            </a:p>
          </p:txBody>
        </p:sp>
      </p:grpSp>
      <p:sp>
        <p:nvSpPr>
          <p:cNvPr id="3" name="TextBox 2">
            <a:extLst>
              <a:ext uri="{FF2B5EF4-FFF2-40B4-BE49-F238E27FC236}">
                <a16:creationId xmlns:a16="http://schemas.microsoft.com/office/drawing/2014/main" id="{54E1F606-312A-D84C-863A-D0A617AE8B34}"/>
              </a:ext>
            </a:extLst>
          </p:cNvPr>
          <p:cNvSpPr txBox="1"/>
          <p:nvPr/>
        </p:nvSpPr>
        <p:spPr>
          <a:xfrm>
            <a:off x="8152482" y="1894901"/>
            <a:ext cx="0" cy="0"/>
          </a:xfrm>
          <a:prstGeom prst="rect">
            <a:avLst/>
          </a:prstGeom>
          <a:noFill/>
        </p:spPr>
        <p:txBody>
          <a:bodyPr wrap="none" lIns="0" tIns="0" rIns="0" bIns="0" rtlCol="0">
            <a:noAutofit/>
          </a:bodyPr>
          <a:lstStyle/>
          <a:p>
            <a:pPr algn="l">
              <a:lnSpc>
                <a:spcPct val="90000"/>
              </a:lnSpc>
              <a:spcBef>
                <a:spcPts val="200"/>
              </a:spcBef>
              <a:spcAft>
                <a:spcPts val="200"/>
              </a:spcAft>
            </a:pPr>
            <a:endParaRPr lang="en-US" kern="100">
              <a:latin typeface="+mj-lt"/>
            </a:endParaRPr>
          </a:p>
        </p:txBody>
      </p:sp>
      <p:grpSp>
        <p:nvGrpSpPr>
          <p:cNvPr id="12" name="Group 11">
            <a:extLst>
              <a:ext uri="{FF2B5EF4-FFF2-40B4-BE49-F238E27FC236}">
                <a16:creationId xmlns:a16="http://schemas.microsoft.com/office/drawing/2014/main" id="{E2573231-F454-5C47-9EEA-789A9009974F}"/>
              </a:ext>
            </a:extLst>
          </p:cNvPr>
          <p:cNvGrpSpPr/>
          <p:nvPr/>
        </p:nvGrpSpPr>
        <p:grpSpPr>
          <a:xfrm>
            <a:off x="6503906" y="1389014"/>
            <a:ext cx="1847572" cy="4837327"/>
            <a:chOff x="2591856" y="1750665"/>
            <a:chExt cx="1847572" cy="4837327"/>
          </a:xfrm>
        </p:grpSpPr>
        <p:pic>
          <p:nvPicPr>
            <p:cNvPr id="13" name="Picture 12" descr="A person standing posing for the camera&#10;&#10;Description automatically generated">
              <a:extLst>
                <a:ext uri="{FF2B5EF4-FFF2-40B4-BE49-F238E27FC236}">
                  <a16:creationId xmlns:a16="http://schemas.microsoft.com/office/drawing/2014/main" id="{263EF0AE-3C2B-9548-9F1A-CFBCCAB182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84522" y="1859635"/>
              <a:ext cx="1754906" cy="4728357"/>
            </a:xfrm>
            <a:prstGeom prst="rect">
              <a:avLst/>
            </a:prstGeom>
          </p:spPr>
        </p:pic>
        <p:sp>
          <p:nvSpPr>
            <p:cNvPr id="14" name="Content Placeholder 3">
              <a:extLst>
                <a:ext uri="{FF2B5EF4-FFF2-40B4-BE49-F238E27FC236}">
                  <a16:creationId xmlns:a16="http://schemas.microsoft.com/office/drawing/2014/main" id="{83A6EA8A-CC6C-E147-BE16-9466BD871CB5}"/>
                </a:ext>
              </a:extLst>
            </p:cNvPr>
            <p:cNvSpPr txBox="1">
              <a:spLocks/>
            </p:cNvSpPr>
            <p:nvPr/>
          </p:nvSpPr>
          <p:spPr bwMode="black">
            <a:xfrm>
              <a:off x="2591856" y="1750665"/>
              <a:ext cx="1847572" cy="424912"/>
            </a:xfrm>
            <a:prstGeom prst="rect">
              <a:avLst/>
            </a:prstGeom>
          </p:spPr>
          <p:txBody>
            <a:bodyPr vert="horz" lIns="0" tIns="0" rIns="0" bIns="0" rtlCol="0" anchor="t" anchorCtr="0">
              <a:noAutofit/>
            </a:bodyPr>
            <a:lstStyle>
              <a:lvl1pPr marL="228600" indent="-228600" algn="ctr" defTabSz="914400" rtl="0" eaLnBrk="1" latinLnBrk="0" hangingPunct="1">
                <a:lnSpc>
                  <a:spcPct val="120000"/>
                </a:lnSpc>
                <a:spcBef>
                  <a:spcPts val="2400"/>
                </a:spcBef>
                <a:spcAft>
                  <a:spcPts val="600"/>
                </a:spcAft>
                <a:buFont typeface="Arial" panose="020B0604020202020204" pitchFamily="34" charset="0"/>
                <a:buChar char="​"/>
                <a:defRPr sz="6000" b="1" kern="100" spc="-20">
                  <a:solidFill>
                    <a:schemeClr val="bg1"/>
                  </a:solidFill>
                  <a:latin typeface="Arial" panose="020B0604020202020204" pitchFamily="34" charset="0"/>
                  <a:ea typeface="+mn-ea"/>
                  <a:cs typeface="Arial" panose="020B0604020202020204" pitchFamily="34" charset="0"/>
                </a:defRPr>
              </a:lvl1pPr>
              <a:lvl2pPr marL="342900" indent="-342900" algn="ctr" defTabSz="914400" rtl="0" eaLnBrk="1" latinLnBrk="0" hangingPunct="1">
                <a:lnSpc>
                  <a:spcPct val="85000"/>
                </a:lnSpc>
                <a:spcBef>
                  <a:spcPts val="2400"/>
                </a:spcBef>
                <a:buFont typeface="Arial" panose="020B0604020202020204" pitchFamily="34" charset="0"/>
                <a:buChar char="​"/>
                <a:defRPr sz="2200" b="0" kern="100" cap="none" spc="-20" baseline="0">
                  <a:solidFill>
                    <a:schemeClr val="bg1"/>
                  </a:solidFill>
                  <a:latin typeface="+mj-lt"/>
                  <a:ea typeface="+mn-ea"/>
                  <a:cs typeface="Arial" panose="020B0604020202020204" pitchFamily="34" charset="0"/>
                </a:defRPr>
              </a:lvl2pPr>
              <a:lvl3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3pPr>
              <a:lvl4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4pPr>
              <a:lvl5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5pPr>
              <a:lvl6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50" baseline="0">
                  <a:solidFill>
                    <a:schemeClr val="bg1"/>
                  </a:solidFill>
                  <a:latin typeface="+mj-lt"/>
                  <a:ea typeface="+mn-ea"/>
                  <a:cs typeface="Arial" panose="020B0604020202020204" pitchFamily="34" charset="0"/>
                </a:defRPr>
              </a:lvl6pPr>
              <a:lvl7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7pPr>
              <a:lvl8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8pPr>
              <a:lvl9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9pPr>
            </a:lstStyle>
            <a:p>
              <a:pPr>
                <a:lnSpc>
                  <a:spcPct val="100000"/>
                </a:lnSpc>
                <a:spcBef>
                  <a:spcPts val="0"/>
                </a:spcBef>
                <a:spcAft>
                  <a:spcPts val="100"/>
                </a:spcAft>
              </a:pPr>
              <a:r>
                <a:rPr lang="en-US" sz="1400" dirty="0">
                  <a:solidFill>
                    <a:srgbClr val="000000"/>
                  </a:solidFill>
                </a:rPr>
                <a:t>Olivia</a:t>
              </a:r>
            </a:p>
            <a:p>
              <a:pPr>
                <a:lnSpc>
                  <a:spcPct val="100000"/>
                </a:lnSpc>
                <a:spcBef>
                  <a:spcPts val="0"/>
                </a:spcBef>
                <a:spcAft>
                  <a:spcPts val="100"/>
                </a:spcAft>
              </a:pPr>
              <a:r>
                <a:rPr lang="en-US" sz="1400" dirty="0">
                  <a:solidFill>
                    <a:srgbClr val="00B050"/>
                  </a:solidFill>
                </a:rPr>
                <a:t> DevOps</a:t>
              </a:r>
            </a:p>
          </p:txBody>
        </p:sp>
      </p:grpSp>
      <p:grpSp>
        <p:nvGrpSpPr>
          <p:cNvPr id="15" name="Group 14">
            <a:extLst>
              <a:ext uri="{FF2B5EF4-FFF2-40B4-BE49-F238E27FC236}">
                <a16:creationId xmlns:a16="http://schemas.microsoft.com/office/drawing/2014/main" id="{522D12EC-CD6A-CC49-B8B3-4F25D38B37B2}"/>
              </a:ext>
            </a:extLst>
          </p:cNvPr>
          <p:cNvGrpSpPr/>
          <p:nvPr/>
        </p:nvGrpSpPr>
        <p:grpSpPr>
          <a:xfrm>
            <a:off x="8175090" y="1389014"/>
            <a:ext cx="1766452" cy="4696459"/>
            <a:chOff x="6276927" y="1781747"/>
            <a:chExt cx="1766452" cy="4696459"/>
          </a:xfrm>
        </p:grpSpPr>
        <p:pic>
          <p:nvPicPr>
            <p:cNvPr id="16" name="Picture 15" descr="A person standing posing for the camera&#10;&#10;Description automatically generated">
              <a:extLst>
                <a:ext uri="{FF2B5EF4-FFF2-40B4-BE49-F238E27FC236}">
                  <a16:creationId xmlns:a16="http://schemas.microsoft.com/office/drawing/2014/main" id="{6D8E3811-9A32-6245-9FF0-EC1C2C204AA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98776" y="2044181"/>
              <a:ext cx="1644603" cy="4434025"/>
            </a:xfrm>
            <a:prstGeom prst="rect">
              <a:avLst/>
            </a:prstGeom>
          </p:spPr>
        </p:pic>
        <p:sp>
          <p:nvSpPr>
            <p:cNvPr id="17" name="Content Placeholder 3">
              <a:extLst>
                <a:ext uri="{FF2B5EF4-FFF2-40B4-BE49-F238E27FC236}">
                  <a16:creationId xmlns:a16="http://schemas.microsoft.com/office/drawing/2014/main" id="{59AB7F59-AF7C-2B48-BE61-CEBF5C815F61}"/>
                </a:ext>
              </a:extLst>
            </p:cNvPr>
            <p:cNvSpPr txBox="1">
              <a:spLocks/>
            </p:cNvSpPr>
            <p:nvPr/>
          </p:nvSpPr>
          <p:spPr bwMode="black">
            <a:xfrm>
              <a:off x="6276927" y="1781747"/>
              <a:ext cx="1644603" cy="424912"/>
            </a:xfrm>
            <a:prstGeom prst="rect">
              <a:avLst/>
            </a:prstGeom>
          </p:spPr>
          <p:txBody>
            <a:bodyPr vert="horz" lIns="0" tIns="0" rIns="0" bIns="0" rtlCol="0" anchor="t" anchorCtr="0">
              <a:noAutofit/>
            </a:bodyPr>
            <a:lstStyle>
              <a:lvl1pPr marL="228600" indent="-228600" algn="ctr" defTabSz="914400" rtl="0" eaLnBrk="1" latinLnBrk="0" hangingPunct="1">
                <a:lnSpc>
                  <a:spcPct val="120000"/>
                </a:lnSpc>
                <a:spcBef>
                  <a:spcPts val="2400"/>
                </a:spcBef>
                <a:spcAft>
                  <a:spcPts val="600"/>
                </a:spcAft>
                <a:buFont typeface="Arial" panose="020B0604020202020204" pitchFamily="34" charset="0"/>
                <a:buChar char="​"/>
                <a:defRPr sz="6000" b="1" kern="100" spc="-20">
                  <a:solidFill>
                    <a:schemeClr val="bg1"/>
                  </a:solidFill>
                  <a:latin typeface="Arial" panose="020B0604020202020204" pitchFamily="34" charset="0"/>
                  <a:ea typeface="+mn-ea"/>
                  <a:cs typeface="Arial" panose="020B0604020202020204" pitchFamily="34" charset="0"/>
                </a:defRPr>
              </a:lvl1pPr>
              <a:lvl2pPr marL="342900" indent="-342900" algn="ctr" defTabSz="914400" rtl="0" eaLnBrk="1" latinLnBrk="0" hangingPunct="1">
                <a:lnSpc>
                  <a:spcPct val="85000"/>
                </a:lnSpc>
                <a:spcBef>
                  <a:spcPts val="2400"/>
                </a:spcBef>
                <a:buFont typeface="Arial" panose="020B0604020202020204" pitchFamily="34" charset="0"/>
                <a:buChar char="​"/>
                <a:defRPr sz="2200" b="0" kern="100" cap="none" spc="-20" baseline="0">
                  <a:solidFill>
                    <a:schemeClr val="bg1"/>
                  </a:solidFill>
                  <a:latin typeface="+mj-lt"/>
                  <a:ea typeface="+mn-ea"/>
                  <a:cs typeface="Arial" panose="020B0604020202020204" pitchFamily="34" charset="0"/>
                </a:defRPr>
              </a:lvl2pPr>
              <a:lvl3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3pPr>
              <a:lvl4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4pPr>
              <a:lvl5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5pPr>
              <a:lvl6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50" baseline="0">
                  <a:solidFill>
                    <a:schemeClr val="bg1"/>
                  </a:solidFill>
                  <a:latin typeface="+mj-lt"/>
                  <a:ea typeface="+mn-ea"/>
                  <a:cs typeface="Arial" panose="020B0604020202020204" pitchFamily="34" charset="0"/>
                </a:defRPr>
              </a:lvl6pPr>
              <a:lvl7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7pPr>
              <a:lvl8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8pPr>
              <a:lvl9pPr marL="285750" indent="-285750" algn="ctr" defTabSz="914400" rtl="0" eaLnBrk="1" latinLnBrk="0" hangingPunct="1">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ea typeface="+mn-ea"/>
                  <a:cs typeface="Arial" panose="020B0604020202020204" pitchFamily="34" charset="0"/>
                </a:defRPr>
              </a:lvl9pPr>
            </a:lstStyle>
            <a:p>
              <a:pPr>
                <a:lnSpc>
                  <a:spcPct val="100000"/>
                </a:lnSpc>
                <a:spcBef>
                  <a:spcPts val="0"/>
                </a:spcBef>
                <a:spcAft>
                  <a:spcPts val="100"/>
                </a:spcAft>
              </a:pPr>
              <a:r>
                <a:rPr lang="en-US" sz="1400" dirty="0">
                  <a:solidFill>
                    <a:srgbClr val="000000"/>
                  </a:solidFill>
                </a:rPr>
                <a:t>Tony</a:t>
              </a:r>
            </a:p>
            <a:p>
              <a:pPr>
                <a:lnSpc>
                  <a:spcPct val="100000"/>
                </a:lnSpc>
                <a:spcBef>
                  <a:spcPts val="0"/>
                </a:spcBef>
                <a:spcAft>
                  <a:spcPts val="100"/>
                </a:spcAft>
              </a:pPr>
              <a:r>
                <a:rPr lang="en-US" sz="1400" dirty="0">
                  <a:solidFill>
                    <a:srgbClr val="00B0F0"/>
                  </a:solidFill>
                </a:rPr>
                <a:t> </a:t>
              </a:r>
              <a:r>
                <a:rPr lang="en-US" sz="1400" dirty="0" err="1">
                  <a:solidFill>
                    <a:srgbClr val="00B0F0"/>
                  </a:solidFill>
                </a:rPr>
                <a:t>AppDev</a:t>
              </a:r>
              <a:endParaRPr lang="en-US" sz="1400" dirty="0">
                <a:solidFill>
                  <a:srgbClr val="00B0F0"/>
                </a:solidFill>
              </a:endParaRPr>
            </a:p>
          </p:txBody>
        </p:sp>
      </p:grpSp>
      <p:grpSp>
        <p:nvGrpSpPr>
          <p:cNvPr id="18" name="Group 17">
            <a:extLst>
              <a:ext uri="{FF2B5EF4-FFF2-40B4-BE49-F238E27FC236}">
                <a16:creationId xmlns:a16="http://schemas.microsoft.com/office/drawing/2014/main" id="{C0E84545-7FB1-EA49-B492-614646BC3DA4}"/>
              </a:ext>
            </a:extLst>
          </p:cNvPr>
          <p:cNvGrpSpPr/>
          <p:nvPr/>
        </p:nvGrpSpPr>
        <p:grpSpPr>
          <a:xfrm>
            <a:off x="9688474" y="1389014"/>
            <a:ext cx="2375025" cy="4908915"/>
            <a:chOff x="7278413" y="1869722"/>
            <a:chExt cx="2375025" cy="4908915"/>
          </a:xfrm>
        </p:grpSpPr>
        <p:pic>
          <p:nvPicPr>
            <p:cNvPr id="19" name="Picture 18" descr="A person standing posing for the camera&#10;&#10;Description automatically generated">
              <a:extLst>
                <a:ext uri="{FF2B5EF4-FFF2-40B4-BE49-F238E27FC236}">
                  <a16:creationId xmlns:a16="http://schemas.microsoft.com/office/drawing/2014/main" id="{3F759C15-1C08-A34A-9ACC-77F530393B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78413" y="2338373"/>
              <a:ext cx="2375025" cy="4440264"/>
            </a:xfrm>
            <a:prstGeom prst="rect">
              <a:avLst/>
            </a:prstGeom>
          </p:spPr>
        </p:pic>
        <p:sp>
          <p:nvSpPr>
            <p:cNvPr id="20" name="Content Placeholder 3">
              <a:extLst>
                <a:ext uri="{FF2B5EF4-FFF2-40B4-BE49-F238E27FC236}">
                  <a16:creationId xmlns:a16="http://schemas.microsoft.com/office/drawing/2014/main" id="{21653B56-C446-3C4D-99A4-9BC60100E5A6}"/>
                </a:ext>
              </a:extLst>
            </p:cNvPr>
            <p:cNvSpPr txBox="1">
              <a:spLocks/>
            </p:cNvSpPr>
            <p:nvPr/>
          </p:nvSpPr>
          <p:spPr bwMode="black">
            <a:xfrm>
              <a:off x="7817560" y="1869722"/>
              <a:ext cx="1296732" cy="424912"/>
            </a:xfrm>
            <a:prstGeom prst="rect">
              <a:avLst/>
            </a:prstGeom>
          </p:spPr>
          <p:txBody>
            <a:bodyPr vert="horz" lIns="0" tIns="0" rIns="0" bIns="0" rtlCol="0" anchor="t" anchorCtr="0">
              <a:noAutofit/>
            </a:bodyPr>
            <a:lstStyle>
              <a:defPPr>
                <a:defRPr lang="en-US"/>
              </a:defPPr>
              <a:lvl1pPr marL="228600" indent="-228600" algn="ctr">
                <a:lnSpc>
                  <a:spcPct val="100000"/>
                </a:lnSpc>
                <a:spcBef>
                  <a:spcPts val="0"/>
                </a:spcBef>
                <a:spcAft>
                  <a:spcPts val="100"/>
                </a:spcAft>
                <a:buFont typeface="Arial" panose="020B0604020202020204" pitchFamily="34" charset="0"/>
                <a:buChar char="​"/>
                <a:defRPr sz="1600" b="1" kern="100" spc="-20">
                  <a:solidFill>
                    <a:schemeClr val="bg1"/>
                  </a:solidFill>
                  <a:latin typeface="Arial" panose="020B0604020202020204" pitchFamily="34" charset="0"/>
                  <a:cs typeface="Arial" panose="020B0604020202020204" pitchFamily="34" charset="0"/>
                </a:defRPr>
              </a:lvl1pPr>
              <a:lvl2pPr marL="342900" indent="-342900" algn="ctr">
                <a:lnSpc>
                  <a:spcPct val="85000"/>
                </a:lnSpc>
                <a:spcBef>
                  <a:spcPts val="2400"/>
                </a:spcBef>
                <a:buFont typeface="Arial" panose="020B0604020202020204" pitchFamily="34" charset="0"/>
                <a:buChar char="​"/>
                <a:defRPr sz="2200" b="0" kern="100" cap="none" spc="-20" baseline="0">
                  <a:solidFill>
                    <a:schemeClr val="bg1"/>
                  </a:solidFill>
                  <a:latin typeface="+mj-lt"/>
                  <a:cs typeface="Arial" panose="020B0604020202020204" pitchFamily="34" charset="0"/>
                </a:defRPr>
              </a:lvl2pPr>
              <a:lvl3pPr marL="285750" indent="-285750" algn="ctr">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cs typeface="Arial" panose="020B0604020202020204" pitchFamily="34" charset="0"/>
                </a:defRPr>
              </a:lvl3pPr>
              <a:lvl4pPr marL="285750" indent="-285750" algn="ctr">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cs typeface="Arial" panose="020B0604020202020204" pitchFamily="34" charset="0"/>
                </a:defRPr>
              </a:lvl4pPr>
              <a:lvl5pPr marL="285750" indent="-285750" algn="ctr">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cs typeface="Arial" panose="020B0604020202020204" pitchFamily="34" charset="0"/>
                </a:defRPr>
              </a:lvl5pPr>
              <a:lvl6pPr marL="285750" indent="-285750" algn="ctr">
                <a:lnSpc>
                  <a:spcPct val="85000"/>
                </a:lnSpc>
                <a:spcBef>
                  <a:spcPts val="200"/>
                </a:spcBef>
                <a:spcAft>
                  <a:spcPts val="200"/>
                </a:spcAft>
                <a:buFont typeface="Arial" panose="020B0604020202020204" pitchFamily="34" charset="0"/>
                <a:buChar char="​"/>
                <a:defRPr sz="2200" b="0" kern="100" cap="none" spc="50" baseline="0">
                  <a:solidFill>
                    <a:schemeClr val="bg1"/>
                  </a:solidFill>
                  <a:latin typeface="+mj-lt"/>
                  <a:cs typeface="Arial" panose="020B0604020202020204" pitchFamily="34" charset="0"/>
                </a:defRPr>
              </a:lvl6pPr>
              <a:lvl7pPr marL="285750" indent="-285750" algn="ctr">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cs typeface="Arial" panose="020B0604020202020204" pitchFamily="34" charset="0"/>
                </a:defRPr>
              </a:lvl7pPr>
              <a:lvl8pPr marL="285750" indent="-285750" algn="ctr">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cs typeface="Arial" panose="020B0604020202020204" pitchFamily="34" charset="0"/>
                </a:defRPr>
              </a:lvl8pPr>
              <a:lvl9pPr marL="285750" indent="-285750" algn="ctr">
                <a:lnSpc>
                  <a:spcPct val="85000"/>
                </a:lnSpc>
                <a:spcBef>
                  <a:spcPts val="200"/>
                </a:spcBef>
                <a:spcAft>
                  <a:spcPts val="200"/>
                </a:spcAft>
                <a:buFont typeface="Arial" panose="020B0604020202020204" pitchFamily="34" charset="0"/>
                <a:buChar char="​"/>
                <a:defRPr sz="2200" b="0" kern="100" cap="none" spc="0" baseline="0">
                  <a:solidFill>
                    <a:schemeClr val="bg1"/>
                  </a:solidFill>
                  <a:latin typeface="+mj-lt"/>
                  <a:cs typeface="Arial" panose="020B0604020202020204" pitchFamily="34" charset="0"/>
                </a:defRPr>
              </a:lvl9pPr>
            </a:lstStyle>
            <a:p>
              <a:r>
                <a:rPr lang="en-US" sz="1400" dirty="0">
                  <a:solidFill>
                    <a:srgbClr val="000000"/>
                  </a:solidFill>
                </a:rPr>
                <a:t>Alice</a:t>
              </a:r>
            </a:p>
            <a:p>
              <a:r>
                <a:rPr lang="en-US" sz="1400" dirty="0">
                  <a:solidFill>
                    <a:srgbClr val="FF0000"/>
                  </a:solidFill>
                </a:rPr>
                <a:t>SecOps</a:t>
              </a:r>
            </a:p>
          </p:txBody>
        </p:sp>
      </p:grpSp>
    </p:spTree>
    <p:extLst>
      <p:ext uri="{BB962C8B-B14F-4D97-AF65-F5344CB8AC3E}">
        <p14:creationId xmlns:p14="http://schemas.microsoft.com/office/powerpoint/2010/main" val="270128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360644-E441-F24B-A5CF-FD12E5DA6352}"/>
              </a:ext>
            </a:extLst>
          </p:cNvPr>
          <p:cNvSpPr>
            <a:spLocks noGrp="1"/>
          </p:cNvSpPr>
          <p:nvPr>
            <p:ph idx="1"/>
          </p:nvPr>
        </p:nvSpPr>
        <p:spPr/>
        <p:txBody>
          <a:bodyPr/>
          <a:lstStyle/>
          <a:p>
            <a:r>
              <a:rPr lang="en-US" dirty="0" err="1"/>
              <a:t>Demo’clock</a:t>
            </a:r>
            <a:endParaRPr lang="en-US" dirty="0"/>
          </a:p>
        </p:txBody>
      </p:sp>
      <p:sp>
        <p:nvSpPr>
          <p:cNvPr id="3" name="Footer Placeholder 2">
            <a:extLst>
              <a:ext uri="{FF2B5EF4-FFF2-40B4-BE49-F238E27FC236}">
                <a16:creationId xmlns:a16="http://schemas.microsoft.com/office/drawing/2014/main" id="{73136DBB-BB83-6149-A812-456BB61818BF}"/>
              </a:ext>
            </a:extLst>
          </p:cNvPr>
          <p:cNvSpPr>
            <a:spLocks noGrp="1"/>
          </p:cNvSpPr>
          <p:nvPr>
            <p:ph type="ftr" sz="quarter" idx="10"/>
          </p:nvPr>
        </p:nvSpPr>
        <p:spPr/>
        <p:txBody>
          <a:bodyPr/>
          <a:lstStyle/>
          <a:p>
            <a:r>
              <a:rPr lang="en-US"/>
              <a:t>CONFIDENTIAL</a:t>
            </a:r>
            <a:endParaRPr lang="en-US" dirty="0"/>
          </a:p>
        </p:txBody>
      </p:sp>
    </p:spTree>
    <p:extLst>
      <p:ext uri="{BB962C8B-B14F-4D97-AF65-F5344CB8AC3E}">
        <p14:creationId xmlns:p14="http://schemas.microsoft.com/office/powerpoint/2010/main" val="2381992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14FDB0-07BB-314B-B22A-A0430F8E66D9}"/>
              </a:ext>
            </a:extLst>
          </p:cNvPr>
          <p:cNvSpPr>
            <a:spLocks noGrp="1"/>
          </p:cNvSpPr>
          <p:nvPr>
            <p:ph idx="1"/>
          </p:nvPr>
        </p:nvSpPr>
        <p:spPr/>
        <p:txBody>
          <a:bodyPr/>
          <a:lstStyle/>
          <a:p>
            <a:pPr marL="342900" indent="-342900">
              <a:buFont typeface="Arial" panose="020B0604020202020204" pitchFamily="34" charset="0"/>
              <a:buChar char="•"/>
            </a:pPr>
            <a:r>
              <a:rPr lang="en-US" dirty="0"/>
              <a:t>Ansible Tower</a:t>
            </a:r>
          </a:p>
          <a:p>
            <a:pPr marL="571501" lvl="1" indent="-342900"/>
            <a:r>
              <a:rPr lang="en-US" dirty="0"/>
              <a:t>Automation of traditional infrastructure and modern container platforms</a:t>
            </a:r>
          </a:p>
          <a:p>
            <a:pPr marL="571501" lvl="1" indent="-342900"/>
            <a:r>
              <a:rPr lang="en-US" dirty="0"/>
              <a:t>Configuration Management</a:t>
            </a:r>
          </a:p>
          <a:p>
            <a:pPr marL="571501" lvl="1" indent="-342900"/>
            <a:r>
              <a:rPr lang="en-US" dirty="0"/>
              <a:t>Ansible Collections</a:t>
            </a:r>
          </a:p>
          <a:p>
            <a:pPr marL="342900" indent="-342900">
              <a:buFont typeface="Arial" panose="020B0604020202020204" pitchFamily="34" charset="0"/>
              <a:buChar char="•"/>
            </a:pPr>
            <a:r>
              <a:rPr lang="en-US" dirty="0"/>
              <a:t>NGINX Ingress Controller provides a better Kubernetes Ingress by:</a:t>
            </a:r>
          </a:p>
          <a:p>
            <a:pPr marL="571501" lvl="1" indent="-342900"/>
            <a:r>
              <a:rPr lang="en-US" dirty="0"/>
              <a:t>Not using Ingress </a:t>
            </a:r>
            <a:r>
              <a:rPr lang="en-US" dirty="0">
                <a:sym typeface="Wingdings" pitchFamily="2" charset="2"/>
              </a:rPr>
              <a:t></a:t>
            </a:r>
            <a:endParaRPr lang="en-US" dirty="0"/>
          </a:p>
          <a:p>
            <a:pPr marL="571501" lvl="1" indent="-342900"/>
            <a:r>
              <a:rPr lang="en-US" dirty="0"/>
              <a:t>Deployable on K8s and OCP with a life-cycle operator</a:t>
            </a:r>
          </a:p>
          <a:p>
            <a:pPr marL="571501" lvl="1" indent="-342900"/>
            <a:r>
              <a:rPr lang="en-US" dirty="0"/>
              <a:t>Custom Resources inherit RBAC</a:t>
            </a:r>
          </a:p>
          <a:p>
            <a:pPr marL="571501" lvl="1" indent="-342900"/>
            <a:r>
              <a:rPr lang="en-US" dirty="0"/>
              <a:t>Brings all functionality into a well defined API Spec</a:t>
            </a:r>
          </a:p>
        </p:txBody>
      </p:sp>
      <p:sp>
        <p:nvSpPr>
          <p:cNvPr id="3" name="Text Placeholder 2">
            <a:extLst>
              <a:ext uri="{FF2B5EF4-FFF2-40B4-BE49-F238E27FC236}">
                <a16:creationId xmlns:a16="http://schemas.microsoft.com/office/drawing/2014/main" id="{6547DF18-0EEF-134D-910F-4A6318B280EE}"/>
              </a:ext>
            </a:extLst>
          </p:cNvPr>
          <p:cNvSpPr>
            <a:spLocks noGrp="1"/>
          </p:cNvSpPr>
          <p:nvPr>
            <p:ph type="body" idx="13"/>
          </p:nvPr>
        </p:nvSpPr>
        <p:spPr/>
        <p:txBody>
          <a:bodyPr/>
          <a:lstStyle/>
          <a:p>
            <a:r>
              <a:rPr lang="en-US" dirty="0"/>
              <a:t>Hopefully the demo went well</a:t>
            </a:r>
          </a:p>
        </p:txBody>
      </p:sp>
      <p:sp>
        <p:nvSpPr>
          <p:cNvPr id="4" name="Footer Placeholder 3">
            <a:extLst>
              <a:ext uri="{FF2B5EF4-FFF2-40B4-BE49-F238E27FC236}">
                <a16:creationId xmlns:a16="http://schemas.microsoft.com/office/drawing/2014/main" id="{8DAE32FB-AD34-974E-9342-529DDCAAEF7B}"/>
              </a:ext>
            </a:extLst>
          </p:cNvPr>
          <p:cNvSpPr>
            <a:spLocks noGrp="1"/>
          </p:cNvSpPr>
          <p:nvPr>
            <p:ph type="ftr" sz="quarter" idx="14"/>
          </p:nvPr>
        </p:nvSpPr>
        <p:spPr/>
        <p:txBody>
          <a:bodyPr/>
          <a:lstStyle/>
          <a:p>
            <a:r>
              <a:rPr lang="en-US"/>
              <a:t>CONFIDENTIAL</a:t>
            </a:r>
            <a:endParaRPr lang="en-US" dirty="0"/>
          </a:p>
        </p:txBody>
      </p:sp>
      <p:sp>
        <p:nvSpPr>
          <p:cNvPr id="5" name="Title 4">
            <a:extLst>
              <a:ext uri="{FF2B5EF4-FFF2-40B4-BE49-F238E27FC236}">
                <a16:creationId xmlns:a16="http://schemas.microsoft.com/office/drawing/2014/main" id="{FB2D4BD9-4586-374D-A73D-6CF41CD70274}"/>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49095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62BB-9283-F446-B2AA-D940E24E02A5}"/>
              </a:ext>
            </a:extLst>
          </p:cNvPr>
          <p:cNvSpPr>
            <a:spLocks noGrp="1"/>
          </p:cNvSpPr>
          <p:nvPr>
            <p:ph type="title"/>
          </p:nvPr>
        </p:nvSpPr>
        <p:spPr>
          <a:xfrm>
            <a:off x="495952" y="1943104"/>
            <a:ext cx="8369752" cy="2971799"/>
          </a:xfrm>
        </p:spPr>
        <p:txBody>
          <a:bodyPr/>
          <a:lstStyle/>
          <a:p>
            <a:r>
              <a:rPr lang="en-US" dirty="0"/>
              <a:t>Qs and As</a:t>
            </a:r>
          </a:p>
        </p:txBody>
      </p:sp>
      <p:sp>
        <p:nvSpPr>
          <p:cNvPr id="3" name="Text Placeholder 2">
            <a:extLst>
              <a:ext uri="{FF2B5EF4-FFF2-40B4-BE49-F238E27FC236}">
                <a16:creationId xmlns:a16="http://schemas.microsoft.com/office/drawing/2014/main" id="{DC7945AC-49BC-4642-8E54-59E2C51EFAF4}"/>
              </a:ext>
            </a:extLst>
          </p:cNvPr>
          <p:cNvSpPr>
            <a:spLocks noGrp="1"/>
          </p:cNvSpPr>
          <p:nvPr>
            <p:ph type="body" idx="1"/>
          </p:nvPr>
        </p:nvSpPr>
        <p:spPr/>
        <p:txBody>
          <a:bodyPr/>
          <a:lstStyle/>
          <a:p>
            <a:r>
              <a:rPr lang="en-US" dirty="0"/>
              <a:t>And links….</a:t>
            </a:r>
          </a:p>
        </p:txBody>
      </p:sp>
      <p:sp>
        <p:nvSpPr>
          <p:cNvPr id="4" name="Footer Placeholder 3">
            <a:extLst>
              <a:ext uri="{FF2B5EF4-FFF2-40B4-BE49-F238E27FC236}">
                <a16:creationId xmlns:a16="http://schemas.microsoft.com/office/drawing/2014/main" id="{6CACAA71-70A5-4446-BF22-1286574ADA82}"/>
              </a:ext>
            </a:extLst>
          </p:cNvPr>
          <p:cNvSpPr>
            <a:spLocks noGrp="1"/>
          </p:cNvSpPr>
          <p:nvPr>
            <p:ph type="ftr" sz="quarter" idx="10"/>
          </p:nvPr>
        </p:nvSpPr>
        <p:spPr/>
        <p:txBody>
          <a:bodyPr/>
          <a:lstStyle/>
          <a:p>
            <a:r>
              <a:rPr lang="en-US"/>
              <a:t>CONFIDENTIAL</a:t>
            </a:r>
            <a:endParaRPr lang="en-US" dirty="0"/>
          </a:p>
        </p:txBody>
      </p:sp>
    </p:spTree>
    <p:extLst>
      <p:ext uri="{BB962C8B-B14F-4D97-AF65-F5344CB8AC3E}">
        <p14:creationId xmlns:p14="http://schemas.microsoft.com/office/powerpoint/2010/main" val="3078077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AF3C0B-A136-994E-B3DD-EEA5153A7A1C}"/>
              </a:ext>
            </a:extLst>
          </p:cNvPr>
          <p:cNvSpPr>
            <a:spLocks noGrp="1"/>
          </p:cNvSpPr>
          <p:nvPr>
            <p:ph idx="1"/>
          </p:nvPr>
        </p:nvSpPr>
        <p:spPr/>
        <p:txBody>
          <a:bodyPr/>
          <a:lstStyle/>
          <a:p>
            <a:r>
              <a:rPr lang="en-US" dirty="0"/>
              <a:t>RedHat </a:t>
            </a:r>
            <a:r>
              <a:rPr lang="en-US" dirty="0" err="1"/>
              <a:t>Tekton</a:t>
            </a:r>
            <a:r>
              <a:rPr lang="en-US" dirty="0"/>
              <a:t>: </a:t>
            </a:r>
            <a:r>
              <a:rPr lang="en-US" dirty="0">
                <a:hlinkClick r:id="rId2"/>
              </a:rPr>
              <a:t>https://tekton.dev/</a:t>
            </a:r>
            <a:endParaRPr lang="en-US" dirty="0"/>
          </a:p>
        </p:txBody>
      </p:sp>
      <p:sp>
        <p:nvSpPr>
          <p:cNvPr id="3" name="Text Placeholder 2">
            <a:extLst>
              <a:ext uri="{FF2B5EF4-FFF2-40B4-BE49-F238E27FC236}">
                <a16:creationId xmlns:a16="http://schemas.microsoft.com/office/drawing/2014/main" id="{F56056EA-CD40-204B-9FED-E40C23FFE48B}"/>
              </a:ext>
            </a:extLst>
          </p:cNvPr>
          <p:cNvSpPr>
            <a:spLocks noGrp="1"/>
          </p:cNvSpPr>
          <p:nvPr>
            <p:ph type="body" idx="13"/>
          </p:nvPr>
        </p:nvSpPr>
        <p:spPr/>
        <p:txBody>
          <a:bodyPr/>
          <a:lstStyle/>
          <a:p>
            <a:endParaRPr lang="en-US"/>
          </a:p>
        </p:txBody>
      </p:sp>
      <p:sp>
        <p:nvSpPr>
          <p:cNvPr id="4" name="Footer Placeholder 3">
            <a:extLst>
              <a:ext uri="{FF2B5EF4-FFF2-40B4-BE49-F238E27FC236}">
                <a16:creationId xmlns:a16="http://schemas.microsoft.com/office/drawing/2014/main" id="{6940871A-DC76-A34F-92ED-74C32D5EE544}"/>
              </a:ext>
            </a:extLst>
          </p:cNvPr>
          <p:cNvSpPr>
            <a:spLocks noGrp="1"/>
          </p:cNvSpPr>
          <p:nvPr>
            <p:ph type="ftr" sz="quarter" idx="14"/>
          </p:nvPr>
        </p:nvSpPr>
        <p:spPr/>
        <p:txBody>
          <a:bodyPr/>
          <a:lstStyle/>
          <a:p>
            <a:r>
              <a:rPr lang="en-US"/>
              <a:t>CONFIDENTIAL</a:t>
            </a:r>
            <a:endParaRPr lang="en-US" dirty="0"/>
          </a:p>
        </p:txBody>
      </p:sp>
      <p:sp>
        <p:nvSpPr>
          <p:cNvPr id="5" name="Title 4">
            <a:extLst>
              <a:ext uri="{FF2B5EF4-FFF2-40B4-BE49-F238E27FC236}">
                <a16:creationId xmlns:a16="http://schemas.microsoft.com/office/drawing/2014/main" id="{78D66B77-74BA-2C40-9E60-79505844D98B}"/>
              </a:ext>
            </a:extLst>
          </p:cNvPr>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2558958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E39E4-D118-CC43-9F4E-DE90681E58D2}"/>
              </a:ext>
            </a:extLst>
          </p:cNvPr>
          <p:cNvSpPr>
            <a:spLocks noGrp="1"/>
          </p:cNvSpPr>
          <p:nvPr>
            <p:ph idx="1"/>
          </p:nvPr>
        </p:nvSpPr>
        <p:spPr>
          <a:xfrm>
            <a:off x="447263" y="1967113"/>
            <a:ext cx="11274551" cy="4456947"/>
          </a:xfrm>
        </p:spPr>
        <p:txBody>
          <a:bodyPr/>
          <a:lstStyle/>
          <a:p>
            <a:pPr marL="342900" indent="-342900">
              <a:buFont typeface="Arial" panose="020B0604020202020204" pitchFamily="34" charset="0"/>
              <a:buChar char="•"/>
            </a:pPr>
            <a:r>
              <a:rPr lang="en-US" dirty="0"/>
              <a:t>OpenShift Pipelines is a Kubernetes-native CI/CD solution</a:t>
            </a:r>
          </a:p>
          <a:p>
            <a:pPr marL="571501" lvl="1" indent="-342900"/>
            <a:r>
              <a:rPr lang="en-US" dirty="0"/>
              <a:t>Built on </a:t>
            </a:r>
            <a:r>
              <a:rPr lang="en-US" dirty="0" err="1"/>
              <a:t>Tekton</a:t>
            </a:r>
            <a:endParaRPr lang="en-US" dirty="0"/>
          </a:p>
          <a:p>
            <a:pPr marL="571501" lvl="1" indent="-342900"/>
            <a:r>
              <a:rPr lang="en-US" dirty="0"/>
              <a:t>Adds CI/CD pipeline functionality via Custom Resources.</a:t>
            </a:r>
          </a:p>
          <a:p>
            <a:pPr marL="571501" lvl="1" indent="-342900"/>
            <a:r>
              <a:rPr lang="en-US" dirty="0"/>
              <a:t>OpenShift Operator for Life-Cycle Management</a:t>
            </a:r>
          </a:p>
          <a:p>
            <a:pPr marL="571501" lvl="1" indent="-342900"/>
            <a:endParaRPr lang="en-US" dirty="0"/>
          </a:p>
          <a:p>
            <a:pPr marL="342900" indent="-342900">
              <a:buFont typeface="Arial" panose="020B0604020202020204" pitchFamily="34" charset="0"/>
              <a:buChar char="•"/>
            </a:pPr>
            <a:r>
              <a:rPr lang="en-US" dirty="0"/>
              <a:t>NGINX Ingress Controller</a:t>
            </a:r>
          </a:p>
          <a:p>
            <a:pPr marL="571501" lvl="1" indent="-342900"/>
            <a:r>
              <a:rPr lang="en-US" dirty="0"/>
              <a:t>Provides the “Control Loop” for standard Ingress Resources</a:t>
            </a:r>
          </a:p>
          <a:p>
            <a:pPr marL="571501" lvl="1" indent="-342900"/>
            <a:r>
              <a:rPr lang="en-US" dirty="0"/>
              <a:t>Also provides for NGINX Custom Resources</a:t>
            </a:r>
          </a:p>
          <a:p>
            <a:pPr marL="571501" lvl="1" indent="-342900"/>
            <a:r>
              <a:rPr lang="en-US" dirty="0"/>
              <a:t>OpenShift / K8s Operator for Life-Cycle Management</a:t>
            </a:r>
          </a:p>
          <a:p>
            <a:pPr lvl="1" indent="0">
              <a:buNone/>
            </a:pPr>
            <a:endParaRPr lang="en-US" dirty="0"/>
          </a:p>
        </p:txBody>
      </p:sp>
      <p:sp>
        <p:nvSpPr>
          <p:cNvPr id="3" name="Text Placeholder 2">
            <a:extLst>
              <a:ext uri="{FF2B5EF4-FFF2-40B4-BE49-F238E27FC236}">
                <a16:creationId xmlns:a16="http://schemas.microsoft.com/office/drawing/2014/main" id="{FBE07752-430F-F54E-AB40-187B69CE46A2}"/>
              </a:ext>
            </a:extLst>
          </p:cNvPr>
          <p:cNvSpPr>
            <a:spLocks noGrp="1"/>
          </p:cNvSpPr>
          <p:nvPr>
            <p:ph type="body" idx="13"/>
          </p:nvPr>
        </p:nvSpPr>
        <p:spPr/>
        <p:txBody>
          <a:bodyPr/>
          <a:lstStyle/>
          <a:p>
            <a:r>
              <a:rPr lang="en-US" dirty="0"/>
              <a:t>Custom resource definitions</a:t>
            </a:r>
          </a:p>
        </p:txBody>
      </p:sp>
      <p:sp>
        <p:nvSpPr>
          <p:cNvPr id="4" name="Footer Placeholder 3">
            <a:extLst>
              <a:ext uri="{FF2B5EF4-FFF2-40B4-BE49-F238E27FC236}">
                <a16:creationId xmlns:a16="http://schemas.microsoft.com/office/drawing/2014/main" id="{879AEDCC-2D56-064C-9301-0B583EBAEC71}"/>
              </a:ext>
            </a:extLst>
          </p:cNvPr>
          <p:cNvSpPr>
            <a:spLocks noGrp="1"/>
          </p:cNvSpPr>
          <p:nvPr>
            <p:ph type="ftr" sz="quarter" idx="14"/>
          </p:nvPr>
        </p:nvSpPr>
        <p:spPr/>
        <p:txBody>
          <a:bodyPr/>
          <a:lstStyle/>
          <a:p>
            <a:r>
              <a:rPr lang="en-US"/>
              <a:t>CONFIDENTIAL</a:t>
            </a:r>
            <a:endParaRPr lang="en-US" dirty="0"/>
          </a:p>
        </p:txBody>
      </p:sp>
      <p:sp>
        <p:nvSpPr>
          <p:cNvPr id="5" name="Title 4">
            <a:extLst>
              <a:ext uri="{FF2B5EF4-FFF2-40B4-BE49-F238E27FC236}">
                <a16:creationId xmlns:a16="http://schemas.microsoft.com/office/drawing/2014/main" id="{DB194412-3A2D-0E4A-8FEA-1E5A2B4A02D2}"/>
              </a:ext>
            </a:extLst>
          </p:cNvPr>
          <p:cNvSpPr>
            <a:spLocks noGrp="1"/>
          </p:cNvSpPr>
          <p:nvPr>
            <p:ph type="title"/>
          </p:nvPr>
        </p:nvSpPr>
        <p:spPr/>
        <p:txBody>
          <a:bodyPr/>
          <a:lstStyle/>
          <a:p>
            <a:r>
              <a:rPr lang="en-US" dirty="0"/>
              <a:t>Kubernetes Extensibility</a:t>
            </a:r>
          </a:p>
        </p:txBody>
      </p:sp>
      <p:pic>
        <p:nvPicPr>
          <p:cNvPr id="6" name="Picture 5">
            <a:extLst>
              <a:ext uri="{FF2B5EF4-FFF2-40B4-BE49-F238E27FC236}">
                <a16:creationId xmlns:a16="http://schemas.microsoft.com/office/drawing/2014/main" id="{43AC0988-8B50-394A-BDBD-9682A00BE66E}"/>
              </a:ext>
            </a:extLst>
          </p:cNvPr>
          <p:cNvPicPr>
            <a:picLocks noChangeAspect="1"/>
          </p:cNvPicPr>
          <p:nvPr/>
        </p:nvPicPr>
        <p:blipFill>
          <a:blip r:embed="rId2"/>
          <a:stretch>
            <a:fillRect/>
          </a:stretch>
        </p:blipFill>
        <p:spPr>
          <a:xfrm>
            <a:off x="8183218" y="1967113"/>
            <a:ext cx="2401956" cy="1668025"/>
          </a:xfrm>
          <a:prstGeom prst="rect">
            <a:avLst/>
          </a:prstGeom>
        </p:spPr>
      </p:pic>
      <p:pic>
        <p:nvPicPr>
          <p:cNvPr id="7" name="Picture 6">
            <a:extLst>
              <a:ext uri="{FF2B5EF4-FFF2-40B4-BE49-F238E27FC236}">
                <a16:creationId xmlns:a16="http://schemas.microsoft.com/office/drawing/2014/main" id="{0FD7F13E-22EB-6D47-818B-52E3E7369272}"/>
              </a:ext>
            </a:extLst>
          </p:cNvPr>
          <p:cNvPicPr>
            <a:picLocks noChangeAspect="1"/>
          </p:cNvPicPr>
          <p:nvPr/>
        </p:nvPicPr>
        <p:blipFill>
          <a:blip r:embed="rId3"/>
          <a:stretch>
            <a:fillRect/>
          </a:stretch>
        </p:blipFill>
        <p:spPr>
          <a:xfrm>
            <a:off x="8183218" y="4195586"/>
            <a:ext cx="2401956" cy="894675"/>
          </a:xfrm>
          <a:prstGeom prst="rect">
            <a:avLst/>
          </a:prstGeom>
        </p:spPr>
      </p:pic>
    </p:spTree>
    <p:extLst>
      <p:ext uri="{BB962C8B-B14F-4D97-AF65-F5344CB8AC3E}">
        <p14:creationId xmlns:p14="http://schemas.microsoft.com/office/powerpoint/2010/main" val="3609968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403252-28B4-F541-9BC3-61837A17CAE0}"/>
              </a:ext>
            </a:extLst>
          </p:cNvPr>
          <p:cNvSpPr>
            <a:spLocks noGrp="1"/>
          </p:cNvSpPr>
          <p:nvPr>
            <p:ph idx="1"/>
          </p:nvPr>
        </p:nvSpPr>
        <p:spPr/>
        <p:txBody>
          <a:bodyPr/>
          <a:lstStyle/>
          <a:p>
            <a:pPr marL="342900" indent="-342900">
              <a:buFont typeface="Arial" panose="020B0604020202020204" pitchFamily="34" charset="0"/>
              <a:buChar char="•"/>
            </a:pPr>
            <a:r>
              <a:rPr lang="en-US" dirty="0"/>
              <a:t>Automation recap</a:t>
            </a:r>
          </a:p>
          <a:p>
            <a:pPr marL="342900" indent="-342900">
              <a:buFont typeface="Arial" panose="020B0604020202020204" pitchFamily="34" charset="0"/>
              <a:buChar char="•"/>
            </a:pPr>
            <a:r>
              <a:rPr lang="en-US" dirty="0"/>
              <a:t>Automating with Ansible Tower and NGINX Controller</a:t>
            </a:r>
          </a:p>
          <a:p>
            <a:pPr marL="342900" indent="-342900">
              <a:buFont typeface="Arial" panose="020B0604020202020204" pitchFamily="34" charset="0"/>
              <a:buChar char="•"/>
            </a:pPr>
            <a:r>
              <a:rPr lang="en-US" dirty="0"/>
              <a:t>Using Ansible with Kubernetes</a:t>
            </a:r>
          </a:p>
          <a:p>
            <a:pPr marL="342900" indent="-342900">
              <a:buFont typeface="Arial" panose="020B0604020202020204" pitchFamily="34" charset="0"/>
              <a:buChar char="•"/>
            </a:pPr>
            <a:r>
              <a:rPr lang="en-US" dirty="0"/>
              <a:t>Securing Ingress with Custom Resources</a:t>
            </a:r>
          </a:p>
          <a:p>
            <a:pPr marL="342900" indent="-342900">
              <a:buFont typeface="Arial" panose="020B0604020202020204" pitchFamily="34" charset="0"/>
              <a:buChar char="•"/>
            </a:pPr>
            <a:r>
              <a:rPr lang="en-US" dirty="0"/>
              <a:t>Demo</a:t>
            </a:r>
          </a:p>
          <a:p>
            <a:pPr marL="342900" indent="-3429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FAB1735E-4A9A-8A4D-9ACF-83A4260CCB9E}"/>
              </a:ext>
            </a:extLst>
          </p:cNvPr>
          <p:cNvSpPr>
            <a:spLocks noGrp="1"/>
          </p:cNvSpPr>
          <p:nvPr>
            <p:ph type="body" idx="13"/>
          </p:nvPr>
        </p:nvSpPr>
        <p:spPr/>
        <p:txBody>
          <a:bodyPr/>
          <a:lstStyle/>
          <a:p>
            <a:endParaRPr lang="en-US"/>
          </a:p>
        </p:txBody>
      </p:sp>
      <p:sp>
        <p:nvSpPr>
          <p:cNvPr id="4" name="Footer Placeholder 3">
            <a:extLst>
              <a:ext uri="{FF2B5EF4-FFF2-40B4-BE49-F238E27FC236}">
                <a16:creationId xmlns:a16="http://schemas.microsoft.com/office/drawing/2014/main" id="{D2DA141A-FE99-6F4B-B83F-2561274408FF}"/>
              </a:ext>
            </a:extLst>
          </p:cNvPr>
          <p:cNvSpPr>
            <a:spLocks noGrp="1"/>
          </p:cNvSpPr>
          <p:nvPr>
            <p:ph type="ftr" sz="quarter" idx="14"/>
          </p:nvPr>
        </p:nvSpPr>
        <p:spPr/>
        <p:txBody>
          <a:bodyPr/>
          <a:lstStyle/>
          <a:p>
            <a:r>
              <a:rPr lang="en-US"/>
              <a:t>CONFIDENTIAL</a:t>
            </a:r>
            <a:endParaRPr lang="en-US" dirty="0"/>
          </a:p>
        </p:txBody>
      </p:sp>
      <p:sp>
        <p:nvSpPr>
          <p:cNvPr id="5" name="Title 4">
            <a:extLst>
              <a:ext uri="{FF2B5EF4-FFF2-40B4-BE49-F238E27FC236}">
                <a16:creationId xmlns:a16="http://schemas.microsoft.com/office/drawing/2014/main" id="{B136423C-F79A-844E-A936-69E5243E3D5D}"/>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16106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2E3DBD-DD66-FB47-8B5B-DA453B88E321}"/>
              </a:ext>
            </a:extLst>
          </p:cNvPr>
          <p:cNvSpPr>
            <a:spLocks noGrp="1"/>
          </p:cNvSpPr>
          <p:nvPr>
            <p:ph idx="1"/>
          </p:nvPr>
        </p:nvSpPr>
        <p:spPr/>
        <p:txBody>
          <a:bodyPr/>
          <a:lstStyle/>
          <a:p>
            <a:r>
              <a:rPr lang="en-US" dirty="0"/>
              <a:t>Quick recap on the previous session</a:t>
            </a:r>
          </a:p>
        </p:txBody>
      </p:sp>
      <p:sp>
        <p:nvSpPr>
          <p:cNvPr id="3" name="Text Placeholder 2">
            <a:extLst>
              <a:ext uri="{FF2B5EF4-FFF2-40B4-BE49-F238E27FC236}">
                <a16:creationId xmlns:a16="http://schemas.microsoft.com/office/drawing/2014/main" id="{720347A0-0592-D943-B38A-8D1BCE7EC84A}"/>
              </a:ext>
            </a:extLst>
          </p:cNvPr>
          <p:cNvSpPr>
            <a:spLocks noGrp="1"/>
          </p:cNvSpPr>
          <p:nvPr>
            <p:ph type="body" idx="13"/>
          </p:nvPr>
        </p:nvSpPr>
        <p:spPr/>
        <p:txBody>
          <a:bodyPr/>
          <a:lstStyle/>
          <a:p>
            <a:endParaRPr lang="en-US"/>
          </a:p>
        </p:txBody>
      </p:sp>
      <p:sp>
        <p:nvSpPr>
          <p:cNvPr id="4" name="Footer Placeholder 3">
            <a:extLst>
              <a:ext uri="{FF2B5EF4-FFF2-40B4-BE49-F238E27FC236}">
                <a16:creationId xmlns:a16="http://schemas.microsoft.com/office/drawing/2014/main" id="{10002789-ADAE-964E-B41F-9A4CE2649F60}"/>
              </a:ext>
            </a:extLst>
          </p:cNvPr>
          <p:cNvSpPr>
            <a:spLocks noGrp="1"/>
          </p:cNvSpPr>
          <p:nvPr>
            <p:ph type="ftr" sz="quarter" idx="14"/>
          </p:nvPr>
        </p:nvSpPr>
        <p:spPr/>
        <p:txBody>
          <a:bodyPr/>
          <a:lstStyle/>
          <a:p>
            <a:r>
              <a:rPr lang="en-US"/>
              <a:t>CONFIDENTIAL</a:t>
            </a:r>
            <a:endParaRPr lang="en-US" dirty="0"/>
          </a:p>
        </p:txBody>
      </p:sp>
      <p:sp>
        <p:nvSpPr>
          <p:cNvPr id="5" name="Title 4">
            <a:extLst>
              <a:ext uri="{FF2B5EF4-FFF2-40B4-BE49-F238E27FC236}">
                <a16:creationId xmlns:a16="http://schemas.microsoft.com/office/drawing/2014/main" id="{9F09048E-BBDE-6946-A1D6-90F4DDE27FEE}"/>
              </a:ext>
            </a:extLst>
          </p:cNvPr>
          <p:cNvSpPr>
            <a:spLocks noGrp="1"/>
          </p:cNvSpPr>
          <p:nvPr>
            <p:ph type="title"/>
          </p:nvPr>
        </p:nvSpPr>
        <p:spPr/>
        <p:txBody>
          <a:bodyPr/>
          <a:lstStyle/>
          <a:p>
            <a:r>
              <a:rPr lang="en-US" dirty="0"/>
              <a:t>Recap</a:t>
            </a:r>
          </a:p>
        </p:txBody>
      </p:sp>
    </p:spTree>
    <p:extLst>
      <p:ext uri="{BB962C8B-B14F-4D97-AF65-F5344CB8AC3E}">
        <p14:creationId xmlns:p14="http://schemas.microsoft.com/office/powerpoint/2010/main" val="150641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62BB-9283-F446-B2AA-D940E24E02A5}"/>
              </a:ext>
            </a:extLst>
          </p:cNvPr>
          <p:cNvSpPr>
            <a:spLocks noGrp="1"/>
          </p:cNvSpPr>
          <p:nvPr>
            <p:ph type="title"/>
          </p:nvPr>
        </p:nvSpPr>
        <p:spPr>
          <a:xfrm>
            <a:off x="495952" y="1943104"/>
            <a:ext cx="8498961" cy="2971799"/>
          </a:xfrm>
        </p:spPr>
        <p:txBody>
          <a:bodyPr/>
          <a:lstStyle/>
          <a:p>
            <a:r>
              <a:rPr lang="en-US" dirty="0"/>
              <a:t>Automating with Ansible</a:t>
            </a:r>
          </a:p>
        </p:txBody>
      </p:sp>
      <p:sp>
        <p:nvSpPr>
          <p:cNvPr id="3" name="Text Placeholder 2">
            <a:extLst>
              <a:ext uri="{FF2B5EF4-FFF2-40B4-BE49-F238E27FC236}">
                <a16:creationId xmlns:a16="http://schemas.microsoft.com/office/drawing/2014/main" id="{DC7945AC-49BC-4642-8E54-59E2C51EFAF4}"/>
              </a:ext>
            </a:extLst>
          </p:cNvPr>
          <p:cNvSpPr>
            <a:spLocks noGrp="1"/>
          </p:cNvSpPr>
          <p:nvPr>
            <p:ph type="body" idx="1"/>
          </p:nvPr>
        </p:nvSpPr>
        <p:spPr/>
        <p:txBody>
          <a:bodyPr/>
          <a:lstStyle/>
          <a:p>
            <a:r>
              <a:rPr lang="en-US" dirty="0"/>
              <a:t>Tower and Controller</a:t>
            </a:r>
          </a:p>
        </p:txBody>
      </p:sp>
      <p:sp>
        <p:nvSpPr>
          <p:cNvPr id="4" name="Footer Placeholder 3">
            <a:extLst>
              <a:ext uri="{FF2B5EF4-FFF2-40B4-BE49-F238E27FC236}">
                <a16:creationId xmlns:a16="http://schemas.microsoft.com/office/drawing/2014/main" id="{6CACAA71-70A5-4446-BF22-1286574ADA82}"/>
              </a:ext>
            </a:extLst>
          </p:cNvPr>
          <p:cNvSpPr>
            <a:spLocks noGrp="1"/>
          </p:cNvSpPr>
          <p:nvPr>
            <p:ph type="ftr" sz="quarter" idx="10"/>
          </p:nvPr>
        </p:nvSpPr>
        <p:spPr/>
        <p:txBody>
          <a:bodyPr/>
          <a:lstStyle/>
          <a:p>
            <a:r>
              <a:rPr lang="en-US"/>
              <a:t>CONFIDENTIAL</a:t>
            </a:r>
            <a:endParaRPr lang="en-US" dirty="0"/>
          </a:p>
        </p:txBody>
      </p:sp>
    </p:spTree>
    <p:extLst>
      <p:ext uri="{BB962C8B-B14F-4D97-AF65-F5344CB8AC3E}">
        <p14:creationId xmlns:p14="http://schemas.microsoft.com/office/powerpoint/2010/main" val="320511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683B3B-6E06-E544-8AED-940C182D86D4}"/>
              </a:ext>
            </a:extLst>
          </p:cNvPr>
          <p:cNvSpPr>
            <a:spLocks noGrp="1"/>
          </p:cNvSpPr>
          <p:nvPr>
            <p:ph idx="1"/>
          </p:nvPr>
        </p:nvSpPr>
        <p:spPr>
          <a:xfrm>
            <a:off x="457202" y="1967113"/>
            <a:ext cx="4611755" cy="4456947"/>
          </a:xfrm>
        </p:spPr>
        <p:txBody>
          <a:bodyPr/>
          <a:lstStyle/>
          <a:p>
            <a:pPr marL="342900" indent="-342900">
              <a:buFont typeface="Arial" panose="020B0604020202020204" pitchFamily="34" charset="0"/>
              <a:buChar char="•"/>
            </a:pPr>
            <a:r>
              <a:rPr lang="en-US" dirty="0"/>
              <a:t>Enterprise features for Ansible</a:t>
            </a:r>
          </a:p>
          <a:p>
            <a:pPr marL="342900" indent="-342900">
              <a:buFont typeface="Arial" panose="020B0604020202020204" pitchFamily="34" charset="0"/>
              <a:buChar char="•"/>
            </a:pPr>
            <a:r>
              <a:rPr lang="en-US" dirty="0"/>
              <a:t>Link projects direct from SCM</a:t>
            </a:r>
          </a:p>
          <a:p>
            <a:pPr marL="342900" indent="-342900">
              <a:buFont typeface="Arial" panose="020B0604020202020204" pitchFamily="34" charset="0"/>
              <a:buChar char="•"/>
            </a:pPr>
            <a:r>
              <a:rPr lang="en-US" dirty="0"/>
              <a:t>Integrate with Secure Credential Storage</a:t>
            </a:r>
          </a:p>
          <a:p>
            <a:pPr marL="342900" indent="-342900">
              <a:buFont typeface="Arial" panose="020B0604020202020204" pitchFamily="34" charset="0"/>
              <a:buChar char="•"/>
            </a:pPr>
            <a:r>
              <a:rPr lang="en-US" dirty="0"/>
              <a:t>Integrations with:</a:t>
            </a:r>
          </a:p>
          <a:p>
            <a:pPr marL="571501" lvl="1" indent="-342900"/>
            <a:r>
              <a:rPr lang="en-US" dirty="0"/>
              <a:t>Ansible Galaxy</a:t>
            </a:r>
          </a:p>
          <a:p>
            <a:pPr marL="571501" lvl="1" indent="-342900"/>
            <a:r>
              <a:rPr lang="en-US" dirty="0"/>
              <a:t>RedHat Automation Hub</a:t>
            </a:r>
          </a:p>
          <a:p>
            <a:pPr marL="342900" indent="-342900">
              <a:buFont typeface="Arial" panose="020B0604020202020204" pitchFamily="34" charset="0"/>
              <a:buChar char="•"/>
            </a:pPr>
            <a:r>
              <a:rPr lang="en-US" dirty="0"/>
              <a:t>Schedule plays</a:t>
            </a:r>
          </a:p>
          <a:p>
            <a:pPr marL="342900" indent="-342900">
              <a:buFont typeface="Arial" panose="020B0604020202020204" pitchFamily="34" charset="0"/>
              <a:buChar char="•"/>
            </a:pPr>
            <a:r>
              <a:rPr lang="en-US" dirty="0"/>
              <a:t>RBAC for Security</a:t>
            </a:r>
          </a:p>
        </p:txBody>
      </p:sp>
      <p:sp>
        <p:nvSpPr>
          <p:cNvPr id="3" name="Text Placeholder 2">
            <a:extLst>
              <a:ext uri="{FF2B5EF4-FFF2-40B4-BE49-F238E27FC236}">
                <a16:creationId xmlns:a16="http://schemas.microsoft.com/office/drawing/2014/main" id="{11B02DB8-757E-5F46-BDE4-6D9A00DB4006}"/>
              </a:ext>
            </a:extLst>
          </p:cNvPr>
          <p:cNvSpPr>
            <a:spLocks noGrp="1"/>
          </p:cNvSpPr>
          <p:nvPr>
            <p:ph type="body" idx="13"/>
          </p:nvPr>
        </p:nvSpPr>
        <p:spPr/>
        <p:txBody>
          <a:bodyPr/>
          <a:lstStyle/>
          <a:p>
            <a:r>
              <a:rPr lang="en-US" dirty="0"/>
              <a:t>Enterprise Automation</a:t>
            </a:r>
          </a:p>
        </p:txBody>
      </p:sp>
      <p:sp>
        <p:nvSpPr>
          <p:cNvPr id="4" name="Footer Placeholder 3">
            <a:extLst>
              <a:ext uri="{FF2B5EF4-FFF2-40B4-BE49-F238E27FC236}">
                <a16:creationId xmlns:a16="http://schemas.microsoft.com/office/drawing/2014/main" id="{4410EBD1-A9F7-C941-90AC-47AEF01E54A0}"/>
              </a:ext>
            </a:extLst>
          </p:cNvPr>
          <p:cNvSpPr>
            <a:spLocks noGrp="1"/>
          </p:cNvSpPr>
          <p:nvPr>
            <p:ph type="ftr" sz="quarter" idx="14"/>
          </p:nvPr>
        </p:nvSpPr>
        <p:spPr/>
        <p:txBody>
          <a:bodyPr/>
          <a:lstStyle/>
          <a:p>
            <a:r>
              <a:rPr lang="en-US"/>
              <a:t>CONFIDENTIAL</a:t>
            </a:r>
            <a:endParaRPr lang="en-US" dirty="0"/>
          </a:p>
        </p:txBody>
      </p:sp>
      <p:sp>
        <p:nvSpPr>
          <p:cNvPr id="5" name="Title 4">
            <a:extLst>
              <a:ext uri="{FF2B5EF4-FFF2-40B4-BE49-F238E27FC236}">
                <a16:creationId xmlns:a16="http://schemas.microsoft.com/office/drawing/2014/main" id="{38916B23-BF4F-CE44-8B3B-382DBDDC69F4}"/>
              </a:ext>
            </a:extLst>
          </p:cNvPr>
          <p:cNvSpPr>
            <a:spLocks noGrp="1"/>
          </p:cNvSpPr>
          <p:nvPr>
            <p:ph type="title"/>
          </p:nvPr>
        </p:nvSpPr>
        <p:spPr/>
        <p:txBody>
          <a:bodyPr/>
          <a:lstStyle/>
          <a:p>
            <a:r>
              <a:rPr lang="en-US" dirty="0"/>
              <a:t>Ansible Tower</a:t>
            </a:r>
          </a:p>
        </p:txBody>
      </p:sp>
      <p:pic>
        <p:nvPicPr>
          <p:cNvPr id="6" name="Picture 5">
            <a:extLst>
              <a:ext uri="{FF2B5EF4-FFF2-40B4-BE49-F238E27FC236}">
                <a16:creationId xmlns:a16="http://schemas.microsoft.com/office/drawing/2014/main" id="{9701E814-DDE2-644E-BF04-93BD96A5F8A6}"/>
              </a:ext>
            </a:extLst>
          </p:cNvPr>
          <p:cNvPicPr>
            <a:picLocks noChangeAspect="1"/>
          </p:cNvPicPr>
          <p:nvPr/>
        </p:nvPicPr>
        <p:blipFill>
          <a:blip r:embed="rId2"/>
          <a:stretch>
            <a:fillRect/>
          </a:stretch>
        </p:blipFill>
        <p:spPr>
          <a:xfrm>
            <a:off x="5287883" y="1967113"/>
            <a:ext cx="6523383" cy="3471889"/>
          </a:xfrm>
          <a:prstGeom prst="rect">
            <a:avLst/>
          </a:prstGeom>
          <a:ln>
            <a:solidFill>
              <a:schemeClr val="accent2"/>
            </a:solidFill>
          </a:ln>
        </p:spPr>
      </p:pic>
    </p:spTree>
    <p:extLst>
      <p:ext uri="{BB962C8B-B14F-4D97-AF65-F5344CB8AC3E}">
        <p14:creationId xmlns:p14="http://schemas.microsoft.com/office/powerpoint/2010/main" val="4164095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683B3B-6E06-E544-8AED-940C182D86D4}"/>
              </a:ext>
            </a:extLst>
          </p:cNvPr>
          <p:cNvSpPr>
            <a:spLocks noGrp="1"/>
          </p:cNvSpPr>
          <p:nvPr>
            <p:ph idx="1"/>
          </p:nvPr>
        </p:nvSpPr>
        <p:spPr>
          <a:xfrm>
            <a:off x="457202" y="1967113"/>
            <a:ext cx="4611755" cy="4456947"/>
          </a:xfrm>
        </p:spPr>
        <p:txBody>
          <a:bodyPr/>
          <a:lstStyle/>
          <a:p>
            <a:pPr marL="342900" indent="-342900">
              <a:buFont typeface="Arial" panose="020B0604020202020204" pitchFamily="34" charset="0"/>
              <a:buChar char="•"/>
            </a:pPr>
            <a:r>
              <a:rPr lang="en-US" dirty="0"/>
              <a:t>Enterprise features for NGINX Plus</a:t>
            </a:r>
          </a:p>
          <a:p>
            <a:pPr marL="342900" indent="-342900">
              <a:buFont typeface="Arial" panose="020B0604020202020204" pitchFamily="34" charset="0"/>
              <a:buChar char="•"/>
            </a:pPr>
            <a:r>
              <a:rPr lang="en-US" dirty="0"/>
              <a:t>Declarative API for pipeline integration</a:t>
            </a:r>
          </a:p>
          <a:p>
            <a:pPr marL="342900" indent="-342900">
              <a:buFont typeface="Arial" panose="020B0604020202020204" pitchFamily="34" charset="0"/>
              <a:buChar char="•"/>
            </a:pPr>
            <a:r>
              <a:rPr lang="en-US" dirty="0"/>
              <a:t>High level abstraction for ADC/APIM</a:t>
            </a:r>
          </a:p>
          <a:p>
            <a:pPr marL="342900" indent="-342900">
              <a:buFont typeface="Arial" panose="020B0604020202020204" pitchFamily="34" charset="0"/>
              <a:buChar char="•"/>
            </a:pPr>
            <a:r>
              <a:rPr lang="en-US" dirty="0"/>
              <a:t>Metrics collection and forwarding</a:t>
            </a:r>
          </a:p>
          <a:p>
            <a:pPr marL="342900" indent="-342900">
              <a:buFont typeface="Arial" panose="020B0604020202020204" pitchFamily="34" charset="0"/>
              <a:buChar char="•"/>
            </a:pPr>
            <a:r>
              <a:rPr lang="en-US" dirty="0"/>
              <a:t>WAF (NGINX App Protect) Management</a:t>
            </a:r>
          </a:p>
          <a:p>
            <a:pPr marL="342900" indent="-342900">
              <a:buFont typeface="Arial" panose="020B0604020202020204" pitchFamily="34" charset="0"/>
              <a:buChar char="•"/>
            </a:pPr>
            <a:r>
              <a:rPr lang="en-US" dirty="0"/>
              <a:t>RBAC for Security</a:t>
            </a:r>
          </a:p>
        </p:txBody>
      </p:sp>
      <p:sp>
        <p:nvSpPr>
          <p:cNvPr id="3" name="Text Placeholder 2">
            <a:extLst>
              <a:ext uri="{FF2B5EF4-FFF2-40B4-BE49-F238E27FC236}">
                <a16:creationId xmlns:a16="http://schemas.microsoft.com/office/drawing/2014/main" id="{11B02DB8-757E-5F46-BDE4-6D9A00DB4006}"/>
              </a:ext>
            </a:extLst>
          </p:cNvPr>
          <p:cNvSpPr>
            <a:spLocks noGrp="1"/>
          </p:cNvSpPr>
          <p:nvPr>
            <p:ph type="body" idx="13"/>
          </p:nvPr>
        </p:nvSpPr>
        <p:spPr/>
        <p:txBody>
          <a:bodyPr/>
          <a:lstStyle/>
          <a:p>
            <a:r>
              <a:rPr lang="en-US" dirty="0"/>
              <a:t>Enterprise Automation</a:t>
            </a:r>
          </a:p>
        </p:txBody>
      </p:sp>
      <p:sp>
        <p:nvSpPr>
          <p:cNvPr id="4" name="Footer Placeholder 3">
            <a:extLst>
              <a:ext uri="{FF2B5EF4-FFF2-40B4-BE49-F238E27FC236}">
                <a16:creationId xmlns:a16="http://schemas.microsoft.com/office/drawing/2014/main" id="{4410EBD1-A9F7-C941-90AC-47AEF01E54A0}"/>
              </a:ext>
            </a:extLst>
          </p:cNvPr>
          <p:cNvSpPr>
            <a:spLocks noGrp="1"/>
          </p:cNvSpPr>
          <p:nvPr>
            <p:ph type="ftr" sz="quarter" idx="14"/>
          </p:nvPr>
        </p:nvSpPr>
        <p:spPr/>
        <p:txBody>
          <a:bodyPr/>
          <a:lstStyle/>
          <a:p>
            <a:r>
              <a:rPr lang="en-US"/>
              <a:t>CONFIDENTIAL</a:t>
            </a:r>
            <a:endParaRPr lang="en-US" dirty="0"/>
          </a:p>
        </p:txBody>
      </p:sp>
      <p:sp>
        <p:nvSpPr>
          <p:cNvPr id="5" name="Title 4">
            <a:extLst>
              <a:ext uri="{FF2B5EF4-FFF2-40B4-BE49-F238E27FC236}">
                <a16:creationId xmlns:a16="http://schemas.microsoft.com/office/drawing/2014/main" id="{38916B23-BF4F-CE44-8B3B-382DBDDC69F4}"/>
              </a:ext>
            </a:extLst>
          </p:cNvPr>
          <p:cNvSpPr>
            <a:spLocks noGrp="1"/>
          </p:cNvSpPr>
          <p:nvPr>
            <p:ph type="title"/>
          </p:nvPr>
        </p:nvSpPr>
        <p:spPr/>
        <p:txBody>
          <a:bodyPr/>
          <a:lstStyle/>
          <a:p>
            <a:r>
              <a:rPr lang="en-US" dirty="0"/>
              <a:t>NGINX Controller</a:t>
            </a:r>
          </a:p>
        </p:txBody>
      </p:sp>
      <p:pic>
        <p:nvPicPr>
          <p:cNvPr id="7" name="Picture 6">
            <a:extLst>
              <a:ext uri="{FF2B5EF4-FFF2-40B4-BE49-F238E27FC236}">
                <a16:creationId xmlns:a16="http://schemas.microsoft.com/office/drawing/2014/main" id="{DB17C2D5-4662-1D4B-BF38-80CB7DE5C0EA}"/>
              </a:ext>
            </a:extLst>
          </p:cNvPr>
          <p:cNvPicPr>
            <a:picLocks noChangeAspect="1"/>
          </p:cNvPicPr>
          <p:nvPr/>
        </p:nvPicPr>
        <p:blipFill>
          <a:blip r:embed="rId2"/>
          <a:stretch>
            <a:fillRect/>
          </a:stretch>
        </p:blipFill>
        <p:spPr>
          <a:xfrm>
            <a:off x="5208370" y="1967113"/>
            <a:ext cx="6523384" cy="3471890"/>
          </a:xfrm>
          <a:prstGeom prst="rect">
            <a:avLst/>
          </a:prstGeom>
          <a:ln>
            <a:solidFill>
              <a:schemeClr val="accent2"/>
            </a:solidFill>
          </a:ln>
        </p:spPr>
      </p:pic>
    </p:spTree>
    <p:extLst>
      <p:ext uri="{BB962C8B-B14F-4D97-AF65-F5344CB8AC3E}">
        <p14:creationId xmlns:p14="http://schemas.microsoft.com/office/powerpoint/2010/main" val="330113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62BB-9283-F446-B2AA-D940E24E02A5}"/>
              </a:ext>
            </a:extLst>
          </p:cNvPr>
          <p:cNvSpPr>
            <a:spLocks noGrp="1"/>
          </p:cNvSpPr>
          <p:nvPr>
            <p:ph type="title"/>
          </p:nvPr>
        </p:nvSpPr>
        <p:spPr>
          <a:xfrm>
            <a:off x="495952" y="1943104"/>
            <a:ext cx="8369752" cy="2971799"/>
          </a:xfrm>
        </p:spPr>
        <p:txBody>
          <a:bodyPr/>
          <a:lstStyle/>
          <a:p>
            <a:r>
              <a:rPr lang="en-US" dirty="0"/>
              <a:t>Automating Kubernetes</a:t>
            </a:r>
          </a:p>
        </p:txBody>
      </p:sp>
      <p:sp>
        <p:nvSpPr>
          <p:cNvPr id="3" name="Text Placeholder 2">
            <a:extLst>
              <a:ext uri="{FF2B5EF4-FFF2-40B4-BE49-F238E27FC236}">
                <a16:creationId xmlns:a16="http://schemas.microsoft.com/office/drawing/2014/main" id="{DC7945AC-49BC-4642-8E54-59E2C51EFAF4}"/>
              </a:ext>
            </a:extLst>
          </p:cNvPr>
          <p:cNvSpPr>
            <a:spLocks noGrp="1"/>
          </p:cNvSpPr>
          <p:nvPr>
            <p:ph type="body" idx="1"/>
          </p:nvPr>
        </p:nvSpPr>
        <p:spPr/>
        <p:txBody>
          <a:bodyPr/>
          <a:lstStyle/>
          <a:p>
            <a:r>
              <a:rPr lang="en-US" dirty="0"/>
              <a:t>Ansible with Kubernetes</a:t>
            </a:r>
          </a:p>
        </p:txBody>
      </p:sp>
      <p:sp>
        <p:nvSpPr>
          <p:cNvPr id="4" name="Footer Placeholder 3">
            <a:extLst>
              <a:ext uri="{FF2B5EF4-FFF2-40B4-BE49-F238E27FC236}">
                <a16:creationId xmlns:a16="http://schemas.microsoft.com/office/drawing/2014/main" id="{6CACAA71-70A5-4446-BF22-1286574ADA82}"/>
              </a:ext>
            </a:extLst>
          </p:cNvPr>
          <p:cNvSpPr>
            <a:spLocks noGrp="1"/>
          </p:cNvSpPr>
          <p:nvPr>
            <p:ph type="ftr" sz="quarter" idx="10"/>
          </p:nvPr>
        </p:nvSpPr>
        <p:spPr/>
        <p:txBody>
          <a:bodyPr/>
          <a:lstStyle/>
          <a:p>
            <a:r>
              <a:rPr lang="en-US"/>
              <a:t>CONFIDENTIAL</a:t>
            </a:r>
            <a:endParaRPr lang="en-US" dirty="0"/>
          </a:p>
        </p:txBody>
      </p:sp>
    </p:spTree>
    <p:extLst>
      <p:ext uri="{BB962C8B-B14F-4D97-AF65-F5344CB8AC3E}">
        <p14:creationId xmlns:p14="http://schemas.microsoft.com/office/powerpoint/2010/main" val="3156850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C2DC4-9577-6742-A611-32E245E2FE93}"/>
              </a:ext>
            </a:extLst>
          </p:cNvPr>
          <p:cNvSpPr>
            <a:spLocks noGrp="1"/>
          </p:cNvSpPr>
          <p:nvPr>
            <p:ph type="title"/>
          </p:nvPr>
        </p:nvSpPr>
        <p:spPr/>
        <p:txBody>
          <a:bodyPr/>
          <a:lstStyle/>
          <a:p>
            <a:r>
              <a:rPr lang="en-GB" dirty="0"/>
              <a:t>Kubernetes Components</a:t>
            </a:r>
          </a:p>
        </p:txBody>
      </p:sp>
      <p:sp>
        <p:nvSpPr>
          <p:cNvPr id="9" name="TextBox 8">
            <a:extLst>
              <a:ext uri="{FF2B5EF4-FFF2-40B4-BE49-F238E27FC236}">
                <a16:creationId xmlns:a16="http://schemas.microsoft.com/office/drawing/2014/main" id="{B97231B8-D2B9-0A43-9545-A7B228B62C33}"/>
              </a:ext>
            </a:extLst>
          </p:cNvPr>
          <p:cNvSpPr txBox="1"/>
          <p:nvPr/>
        </p:nvSpPr>
        <p:spPr>
          <a:xfrm>
            <a:off x="1961864" y="5985164"/>
            <a:ext cx="8265226" cy="296883"/>
          </a:xfrm>
          <a:prstGeom prst="rect">
            <a:avLst/>
          </a:prstGeom>
          <a:noFill/>
        </p:spPr>
        <p:txBody>
          <a:bodyPr wrap="square" lIns="0" tIns="0" rIns="0" bIns="0" rtlCol="0">
            <a:noAutofit/>
          </a:bodyPr>
          <a:lstStyle/>
          <a:p>
            <a:pPr>
              <a:lnSpc>
                <a:spcPct val="90000"/>
              </a:lnSpc>
              <a:spcBef>
                <a:spcPts val="200"/>
              </a:spcBef>
              <a:spcAft>
                <a:spcPts val="200"/>
              </a:spcAft>
            </a:pPr>
            <a:r>
              <a:rPr lang="en-US" kern="100" dirty="0">
                <a:latin typeface="+mj-lt"/>
              </a:rPr>
              <a:t>Source: https://</a:t>
            </a:r>
            <a:r>
              <a:rPr lang="en-US" kern="100" dirty="0" err="1">
                <a:latin typeface="+mj-lt"/>
              </a:rPr>
              <a:t>kubernetes.io</a:t>
            </a:r>
            <a:r>
              <a:rPr lang="en-US" kern="100" dirty="0">
                <a:latin typeface="+mj-lt"/>
              </a:rPr>
              <a:t>/docs/concepts/overview/components/</a:t>
            </a:r>
          </a:p>
        </p:txBody>
      </p:sp>
      <p:pic>
        <p:nvPicPr>
          <p:cNvPr id="10" name="Picture 9">
            <a:extLst>
              <a:ext uri="{FF2B5EF4-FFF2-40B4-BE49-F238E27FC236}">
                <a16:creationId xmlns:a16="http://schemas.microsoft.com/office/drawing/2014/main" id="{020A7365-93BE-474B-8A0E-47A7757EE47D}"/>
              </a:ext>
            </a:extLst>
          </p:cNvPr>
          <p:cNvPicPr>
            <a:picLocks noChangeAspect="1"/>
          </p:cNvPicPr>
          <p:nvPr/>
        </p:nvPicPr>
        <p:blipFill>
          <a:blip r:embed="rId3"/>
          <a:stretch>
            <a:fillRect/>
          </a:stretch>
        </p:blipFill>
        <p:spPr>
          <a:xfrm>
            <a:off x="1331977" y="1426481"/>
            <a:ext cx="9525000" cy="4343400"/>
          </a:xfrm>
          <a:prstGeom prst="rect">
            <a:avLst/>
          </a:prstGeom>
        </p:spPr>
      </p:pic>
    </p:spTree>
    <p:extLst>
      <p:ext uri="{BB962C8B-B14F-4D97-AF65-F5344CB8AC3E}">
        <p14:creationId xmlns:p14="http://schemas.microsoft.com/office/powerpoint/2010/main" val="2259525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C2DC4-9577-6742-A611-32E245E2FE93}"/>
              </a:ext>
            </a:extLst>
          </p:cNvPr>
          <p:cNvSpPr>
            <a:spLocks noGrp="1"/>
          </p:cNvSpPr>
          <p:nvPr>
            <p:ph type="title"/>
          </p:nvPr>
        </p:nvSpPr>
        <p:spPr/>
        <p:txBody>
          <a:bodyPr/>
          <a:lstStyle/>
          <a:p>
            <a:r>
              <a:rPr lang="en-GB" dirty="0"/>
              <a:t>Kubernetes Control Loop</a:t>
            </a:r>
          </a:p>
        </p:txBody>
      </p:sp>
      <p:sp>
        <p:nvSpPr>
          <p:cNvPr id="9" name="TextBox 8">
            <a:extLst>
              <a:ext uri="{FF2B5EF4-FFF2-40B4-BE49-F238E27FC236}">
                <a16:creationId xmlns:a16="http://schemas.microsoft.com/office/drawing/2014/main" id="{B97231B8-D2B9-0A43-9545-A7B228B62C33}"/>
              </a:ext>
            </a:extLst>
          </p:cNvPr>
          <p:cNvSpPr txBox="1"/>
          <p:nvPr/>
        </p:nvSpPr>
        <p:spPr>
          <a:xfrm>
            <a:off x="1961864" y="5985164"/>
            <a:ext cx="8265226" cy="296883"/>
          </a:xfrm>
          <a:prstGeom prst="rect">
            <a:avLst/>
          </a:prstGeom>
          <a:noFill/>
        </p:spPr>
        <p:txBody>
          <a:bodyPr wrap="square" lIns="0" tIns="0" rIns="0" bIns="0" rtlCol="0">
            <a:noAutofit/>
          </a:bodyPr>
          <a:lstStyle/>
          <a:p>
            <a:pPr>
              <a:lnSpc>
                <a:spcPct val="90000"/>
              </a:lnSpc>
              <a:spcBef>
                <a:spcPts val="200"/>
              </a:spcBef>
              <a:spcAft>
                <a:spcPts val="200"/>
              </a:spcAft>
            </a:pPr>
            <a:r>
              <a:rPr lang="en-US" kern="100" dirty="0">
                <a:latin typeface="+mj-lt"/>
              </a:rPr>
              <a:t>Source: https://</a:t>
            </a:r>
            <a:r>
              <a:rPr lang="en-US" kern="100" dirty="0" err="1">
                <a:latin typeface="+mj-lt"/>
              </a:rPr>
              <a:t>kubernetes.io</a:t>
            </a:r>
            <a:r>
              <a:rPr lang="en-US" kern="100" dirty="0">
                <a:latin typeface="+mj-lt"/>
              </a:rPr>
              <a:t>/docs/concepts/architecture/controller/</a:t>
            </a:r>
          </a:p>
        </p:txBody>
      </p:sp>
      <p:sp>
        <p:nvSpPr>
          <p:cNvPr id="2" name="TextBox 1">
            <a:extLst>
              <a:ext uri="{FF2B5EF4-FFF2-40B4-BE49-F238E27FC236}">
                <a16:creationId xmlns:a16="http://schemas.microsoft.com/office/drawing/2014/main" id="{8077DD1A-2350-CC42-85D7-6E2A800F1680}"/>
              </a:ext>
            </a:extLst>
          </p:cNvPr>
          <p:cNvSpPr txBox="1"/>
          <p:nvPr/>
        </p:nvSpPr>
        <p:spPr>
          <a:xfrm>
            <a:off x="1094328" y="2234765"/>
            <a:ext cx="3424427" cy="1685013"/>
          </a:xfrm>
          <a:prstGeom prst="rect">
            <a:avLst/>
          </a:prstGeom>
          <a:noFill/>
        </p:spPr>
        <p:txBody>
          <a:bodyPr wrap="square" lIns="0" tIns="0" rIns="0" bIns="0" rtlCol="0">
            <a:noAutofit/>
          </a:bodyPr>
          <a:lstStyle/>
          <a:p>
            <a:pPr>
              <a:lnSpc>
                <a:spcPct val="90000"/>
              </a:lnSpc>
              <a:spcBef>
                <a:spcPts val="200"/>
              </a:spcBef>
              <a:spcAft>
                <a:spcPts val="200"/>
              </a:spcAft>
            </a:pPr>
            <a:r>
              <a:rPr lang="en-GB" dirty="0"/>
              <a:t>“In </a:t>
            </a:r>
            <a:r>
              <a:rPr lang="en-GB" b="1" i="1" dirty="0"/>
              <a:t>robotics</a:t>
            </a:r>
            <a:r>
              <a:rPr lang="en-GB" dirty="0"/>
              <a:t> and automation, a </a:t>
            </a:r>
            <a:r>
              <a:rPr lang="en-GB" b="1" i="1" dirty="0"/>
              <a:t>control loop</a:t>
            </a:r>
            <a:r>
              <a:rPr lang="en-GB" dirty="0"/>
              <a:t> is a non-terminating loop that regulates the state of a system.”</a:t>
            </a:r>
            <a:endParaRPr lang="en-US" kern="100" dirty="0">
              <a:latin typeface="+mj-lt"/>
            </a:endParaRPr>
          </a:p>
        </p:txBody>
      </p:sp>
      <p:sp>
        <p:nvSpPr>
          <p:cNvPr id="4" name="TextBox 3">
            <a:extLst>
              <a:ext uri="{FF2B5EF4-FFF2-40B4-BE49-F238E27FC236}">
                <a16:creationId xmlns:a16="http://schemas.microsoft.com/office/drawing/2014/main" id="{F2390886-942F-B542-AADB-5B23BAC020A7}"/>
              </a:ext>
            </a:extLst>
          </p:cNvPr>
          <p:cNvSpPr txBox="1"/>
          <p:nvPr/>
        </p:nvSpPr>
        <p:spPr>
          <a:xfrm>
            <a:off x="6425514" y="1977081"/>
            <a:ext cx="4250724" cy="2051222"/>
          </a:xfrm>
          <a:prstGeom prst="rect">
            <a:avLst/>
          </a:prstGeom>
          <a:noFill/>
        </p:spPr>
        <p:txBody>
          <a:bodyPr wrap="square" lIns="0" tIns="0" rIns="0" bIns="0" rtlCol="0">
            <a:noAutofit/>
          </a:bodyPr>
          <a:lstStyle/>
          <a:p>
            <a:pPr>
              <a:lnSpc>
                <a:spcPct val="90000"/>
              </a:lnSpc>
              <a:spcBef>
                <a:spcPts val="200"/>
              </a:spcBef>
              <a:spcAft>
                <a:spcPts val="200"/>
              </a:spcAft>
            </a:pPr>
            <a:r>
              <a:rPr lang="en-US" kern="100" dirty="0">
                <a:latin typeface="+mj-lt"/>
              </a:rPr>
              <a:t>“In Kubernetes, </a:t>
            </a:r>
            <a:r>
              <a:rPr lang="en-US" b="1" i="1" kern="100" dirty="0">
                <a:latin typeface="+mj-lt"/>
              </a:rPr>
              <a:t>controllers</a:t>
            </a:r>
            <a:r>
              <a:rPr lang="en-US" kern="100" dirty="0">
                <a:latin typeface="+mj-lt"/>
              </a:rPr>
              <a:t> are control loops that watch the state of your cluster, then make or request </a:t>
            </a:r>
            <a:r>
              <a:rPr lang="en-US" b="1" i="1" kern="100" dirty="0">
                <a:latin typeface="+mj-lt"/>
              </a:rPr>
              <a:t>changes</a:t>
            </a:r>
            <a:r>
              <a:rPr lang="en-US" kern="100" dirty="0">
                <a:latin typeface="+mj-lt"/>
              </a:rPr>
              <a:t> where needed. Each controller tries to move the current cluster state closer to the </a:t>
            </a:r>
            <a:r>
              <a:rPr lang="en-US" b="1" i="1" kern="100" dirty="0">
                <a:latin typeface="+mj-lt"/>
              </a:rPr>
              <a:t>desired state</a:t>
            </a:r>
            <a:r>
              <a:rPr lang="en-US" kern="100" dirty="0">
                <a:latin typeface="+mj-lt"/>
              </a:rPr>
              <a:t>.”</a:t>
            </a:r>
          </a:p>
        </p:txBody>
      </p:sp>
      <p:pic>
        <p:nvPicPr>
          <p:cNvPr id="1026" name="Picture 2">
            <a:extLst>
              <a:ext uri="{FF2B5EF4-FFF2-40B4-BE49-F238E27FC236}">
                <a16:creationId xmlns:a16="http://schemas.microsoft.com/office/drawing/2014/main" id="{24422AFD-1076-1B4F-8193-5241172A5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605" y="3552823"/>
            <a:ext cx="16764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1A311C-D012-6840-8BFC-B6C387B4D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0096" y="3534268"/>
            <a:ext cx="1676400" cy="19939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Robot">
            <a:extLst>
              <a:ext uri="{FF2B5EF4-FFF2-40B4-BE49-F238E27FC236}">
                <a16:creationId xmlns:a16="http://schemas.microsoft.com/office/drawing/2014/main" id="{BE4EC1FD-8430-2546-9E98-2D03FB030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8038" y="3693018"/>
            <a:ext cx="1676400" cy="1676400"/>
          </a:xfrm>
          <a:prstGeom prst="rect">
            <a:avLst/>
          </a:prstGeom>
        </p:spPr>
      </p:pic>
    </p:spTree>
    <p:extLst>
      <p:ext uri="{BB962C8B-B14F-4D97-AF65-F5344CB8AC3E}">
        <p14:creationId xmlns:p14="http://schemas.microsoft.com/office/powerpoint/2010/main" val="3930592571"/>
      </p:ext>
    </p:extLst>
  </p:cSld>
  <p:clrMapOvr>
    <a:masterClrMapping/>
  </p:clrMapOvr>
</p:sld>
</file>

<file path=ppt/theme/theme1.xml><?xml version="1.0" encoding="utf-8"?>
<a:theme xmlns:a="http://schemas.openxmlformats.org/drawingml/2006/main" name="F5 Theme">
  <a:themeElements>
    <a:clrScheme name="F5 Theme">
      <a:dk1>
        <a:srgbClr val="373737"/>
      </a:dk1>
      <a:lt1>
        <a:sysClr val="window" lastClr="FFFFFF"/>
      </a:lt1>
      <a:dk2>
        <a:srgbClr val="DCDCDC"/>
      </a:dk2>
      <a:lt2>
        <a:srgbClr val="E4002B"/>
      </a:lt2>
      <a:accent1>
        <a:srgbClr val="1D9CD3"/>
      </a:accent1>
      <a:accent2>
        <a:srgbClr val="009639"/>
      </a:accent2>
      <a:accent3>
        <a:srgbClr val="8B5BA5"/>
      </a:accent3>
      <a:accent4>
        <a:srgbClr val="0C5C8D"/>
      </a:accent4>
      <a:accent5>
        <a:srgbClr val="1C6333"/>
      </a:accent5>
      <a:accent6>
        <a:srgbClr val="694385"/>
      </a:accent6>
      <a:hlink>
        <a:srgbClr val="E4002B"/>
      </a:hlink>
      <a:folHlink>
        <a:srgbClr val="DCDCD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200"/>
          </a:spcBef>
          <a:spcAft>
            <a:spcPts val="200"/>
          </a:spcAft>
          <a:defRPr kern="100" dirty="0" smtClean="0">
            <a:latin typeface="+mj-lt"/>
          </a:defRPr>
        </a:defPPr>
      </a:lstStyle>
    </a:txDef>
  </a:objectDefaults>
  <a:extraClrSchemeLst/>
  <a:extLst>
    <a:ext uri="{05A4C25C-085E-4340-85A3-A5531E510DB2}">
      <thm15:themeFamily xmlns:thm15="http://schemas.microsoft.com/office/thememl/2012/main" name="HSBC-Workshop" id="{CAF326D9-29CC-E643-BCD4-9FE09D861174}" vid="{D173BB92-12F9-C948-93DD-FB08114916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834</Words>
  <Application>Microsoft Macintosh PowerPoint</Application>
  <PresentationFormat>Widescreen</PresentationFormat>
  <Paragraphs>139</Paragraphs>
  <Slides>16</Slides>
  <Notes>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 Narrow</vt:lpstr>
      <vt:lpstr>Calibri</vt:lpstr>
      <vt:lpstr>F5 Theme</vt:lpstr>
      <vt:lpstr>F5 / NGINX</vt:lpstr>
      <vt:lpstr>Agenda</vt:lpstr>
      <vt:lpstr>Recap</vt:lpstr>
      <vt:lpstr>Automating with Ansible</vt:lpstr>
      <vt:lpstr>Ansible Tower</vt:lpstr>
      <vt:lpstr>NGINX Controller</vt:lpstr>
      <vt:lpstr>Automating Kubernetes</vt:lpstr>
      <vt:lpstr>Kubernetes Components</vt:lpstr>
      <vt:lpstr>Kubernetes Control Loop</vt:lpstr>
      <vt:lpstr>Kubernetes Ingress vs Custom Resources </vt:lpstr>
      <vt:lpstr>Secure Self Service with Custom Resources</vt:lpstr>
      <vt:lpstr>PowerPoint Presentation</vt:lpstr>
      <vt:lpstr>Summary</vt:lpstr>
      <vt:lpstr>Qs and As</vt:lpstr>
      <vt:lpstr>Any Questions….</vt:lpstr>
      <vt:lpstr>Kubernetes Extensibility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F5 / NGINX</dc:title>
  <dc:creator>Mark Boddington</dc:creator>
  <cp:lastModifiedBy>Mark Boddington</cp:lastModifiedBy>
  <cp:revision>5</cp:revision>
  <dcterms:created xsi:type="dcterms:W3CDTF">2021-06-21T13:14:41Z</dcterms:created>
  <dcterms:modified xsi:type="dcterms:W3CDTF">2021-06-21T14:31:50Z</dcterms:modified>
</cp:coreProperties>
</file>